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CE28A-AC4A-49AC-A9ED-9E6ABA55D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BD50C-D9D0-4D7F-B804-AF9EABBBE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2E361-8B8B-47F9-8CC4-30CFF43EB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5E15E-E47F-44F0-8C9C-F9B87E5CA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8CC88C-4DB6-45DE-BE01-CE0B97CF2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566AE4-035D-4253-BF64-46BFE83AE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838FD6-7A51-4F9C-AD66-9D63912A7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0CD1C-0189-4AF5-9C35-32D12ABD5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D9744-3E79-434F-9FF2-1C61AFC2B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54392-40F0-41F8-81D2-9F89B6067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095BC-7E52-4B70-8ECD-C7B1BC0DE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10670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心脑血管预防初二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心脑血管疾病的预防方法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心脑血管疾病的症状与治疗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心脑血管疾病预防的日常保健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心脑血管疾病预防的误区与澄清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心脑血管疾病的定义是指心脏血管和脑血管的疾病统称，主要包括冠心病、脑梗塞、脑出血等。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心脑血管疾病是一类常见的慢性疾病，其发病与多种因素有关，如高血压、高血脂、糖尿病等。这些疾病的发生和发展与人们的生活方式、饮食习惯、环境因素等密切相关。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21" r="168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81" r="127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心脑血管疾病主要分为两大类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缺血性心脏病和脑血管疾病。缺血性心脏病包括稳定型心绞痛、不稳定型心绞痛和心肌梗死等；脑血管疾病则包括脑梗塞和脑出血等。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心脑血管疾病的分类主要分为缺血性心脏病和脑血管疾病两大类，其中缺血性心脏病包括稳定型心绞痛、不稳定型心绞痛和心肌梗死等，脑血管疾病包括脑梗塞和脑出血等。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不同类型的疾病具有不同的发病机制和临床表现，治疗方法也各不相同。因此，了解疾病的分类对于疾病的预防和治疗具有重要意义。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心脑血管疾病的病因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心脑血管疾病的病因比较复杂，主要包括高血压、高血脂、糖尿病、吸烟、缺乏运动等。这些因素相互作用，可导致血管内皮损伤、动脉粥样硬化等病理生理改变，进而引发心脑血管事件。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、高血脂和糖尿病是心脑血管疾病的主要危险因素，长期的血压升高可导致动脉粥样硬化和心肌肥厚等改变；高血脂则可影响血液流动和脂质代谢，促进动脉粥样硬化的发生和发展；糖尿病则可引起血管病变和微循环障碍，增加心脑血管事件的风险。此外，吸烟和缺乏运动等不良生活习惯也是心脑血管疾病的危险因素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心脑血管疾病的预防方法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合理搭配，营养均衡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保持健康的饮食习惯是预防心脑血管疾病的重要措施。应注重食物的多样性，适量摄入蔬菜、水果、全谷类、低脂肪乳制品、瘦肉、鱼类等富含营养的食物，减少高脂肪、高糖、高盐食物的摄入。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规律运动，保持活力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适度的运动有助于降低心脑血管疾病的风险。建议每周进行至少150分钟的中等强度有氧运动，如快走、骑车、游泳等，同时增加力量训练，以增强肌肉和骨骼健康。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保持苗条，避免肥胖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肥胖是心脑血管疾病的重要危险因素，保持健康的体重有助于降低疾病风险。通过合理饮食和适量运动，将体重控制在正常范围内，避免过度肥胖。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远离烟草，限制饮酒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吸烟和过量饮酒都是心脑血管疾病的危险因素。戒烟和限制饮酒是预防心脑血管疾病的重要措施。戒烟可以显著降低心脑血管疾病的风险，而限制饮酒可以降低血压和心率，减少心脏事件的发生。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https://d.book118.com/348041067042006035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2024-09-14T01:16:34.689</cp:lastPrinted>
  <dcterms:created xsi:type="dcterms:W3CDTF">2024-09-13T17:16:34Z</dcterms:created>
  <dcterms:modified xsi:type="dcterms:W3CDTF">2024-09-13T17:16:36Z</dcterms:modified>
</cp:coreProperties>
</file>