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2A98A-B483-4803-9BF5-256B316F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CF563-0B03-46AE-A379-49F2EE275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1D58-AAED-4800-9834-B38423E2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60D6F-91A5-4690-8AE5-A408CD04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3A4EA-D2C4-49DE-A43E-5777E35B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BD724-D347-4267-9767-D151C9F5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5BD8F-ABBB-44D3-BCA8-25799682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C46E0-392B-4B26-8335-92B9469A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D2636-B565-4B0B-A549-2E06E5CA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E52DC-C5C3-469F-97D8-77D9648A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A9064-50DA-4F47-A0DE-6786AF64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111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中国传媒行业市场前景分析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各类媒体市场前景分析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受众需求变化对传媒市场影响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政策法规环境对传媒市场影响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技术创新在传媒行业应用前景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指通过广播、电视、电影、报刊、书籍、互联网等传播媒介，向公众传递信息、提供娱乐服务的行业。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主要包括新闻出版、广播电视、电影、互联网等子行业。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传媒行业分类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国外传媒行业发展历程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经历了从纸质媒体到电子媒体，再到数字媒体的发展历程，形成了多元化的传播格局。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经历了从计划经济时代的单一媒体形态，到市场经济时代的多元化媒体形态的发展历程。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国内外传媒行业发展历程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当前中国传媒行业现状及特点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中国传媒行业市场规模不断扩大，成为全球最大的传媒市场之一。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数字化、智能化趋势明显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数字化、智能化成为传媒行业发展的重要趋势，推动了行业的转型升级。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多元化竞争格局形成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传统媒体与新媒体并存，形成了多元化的竞争格局。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政策环境不断优化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中国政府出台了一系列政策，支持传媒行业的发展，为行业提供了良好的政策环境。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随着技术的不断进步，传媒行业的数字化、智能化发展将加速，推动行业的转型升级。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数字化、智能化发展加速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传媒行业将与其他行业进行跨界融合，形成新的商业模式和业态。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跨界融合成为趋势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随着消费者需求的不断变化，个性化、定制化服务将成为传媒行业的主流。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个性化、定制化服务成为主流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中国传媒行业将积极参与国际竞争与合作，推动行业的国际化发展。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国际化发展成为重要方向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各类媒体市场前景分析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转型升级成为趋势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为了应对市场变化，报纸杂志行业正在积极转型升级，推出电子版、网络版等数字化产品，拓展多元化盈利模式。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专业化、精品化方向发展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在内容方面，报纸杂志将更加注重专业化、精品化方向的发展，提供深度报道、专业分析等高质量内容。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市场规模逐渐缩小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随着数字化媒体的兴起，报纸杂志等传统纸质媒体的市场规模逐渐缩小，读者数量减少。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报纸杂志市场现状及前景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多元化内容需求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随着观众需求的变化，广播电视行业需要不断创新，提供多元化、个性化的内容，满足不同群体的需求。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技术升级带来新机遇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5G、AI等新技术的应用为广播电视行业带来了新的发展机遇，如超高清视频、智能语音交互等。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广播电视市场面临着来自网络视频、自媒体等新兴媒体的竞争压力，市场份额逐渐被侵蚀。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随着互联网的普及和移动设备的广泛使用，网络新媒体的用户规模持续增长，市场前景广阔。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用户规模持续增长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内容创新成为关键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社交属性强化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网络新媒体行业需要不断创新内容形式和传播方式，吸引用户关注和留存。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社交媒体的发展使得网络新媒体的社交属性越来越强，用户之间的互动和交流成为重要的传播方式。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网络新媒体市场现状及前景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为了应对市场竞争和用户需求变化，各类媒体之间将加强跨媒体合作，实现资源共享和优势互补。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跨媒体合作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全媒体传播将成为未来媒体发展的重要趋势，包括文字、图片、音频、视频等多种形式的内容传播。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全媒体传播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人工智能、大数据等技术的应用将推动媒体行业的智能化发展，包括智能推荐、智能语音交互等。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各类媒体融合发展趋势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受众需求变化对传媒市场影响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随着90后、00后逐渐成为消费主力，他们更加注重个性化、多元化的内容体验。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775" b="27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受众整体教育水平的提升，对传媒内容的深度和广度提出更高要求。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教育水平提高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不同地域、文化背景的受众对传媒内容的需求呈现出多样化特点。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受众群体特征变化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信息获取方式变革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移动互联网普及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智能手机和移动互联网的普及，使得受众可以随时随地获取信息，对传媒内容的时效性、便捷性提出更高要求。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社交媒体兴起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微博、微信等社交媒体的兴起，改变了受众获取信息和传播信息的方式，对传媒内容的互动性和社交性提出更高要求。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算法推荐技术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基于大数据和人工智能的算法推荐技术，使得传媒内容更加精准地触达目标受众，提高了内容传播的效率。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内容品质要求提高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受众对传媒内容的品质要求不断提高，包括画面清晰度、音效、剪辑等方面。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多元化内容需求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受众对多元化内容的需求增加，包括不同类型的电影、电视剧、综艺节目、纪录片等。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深度报道和评论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受众对深度报道和评论的需求增加，要求传媒提供更多有深度、有见地的分析和评论。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消费需求升级对传媒内容影响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https://d.book118.com/348041112057006032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2024-09-09T22:22:30.088</cp:lastPrinted>
  <dcterms:created xsi:type="dcterms:W3CDTF">2024-09-09T14:22:30Z</dcterms:created>
  <dcterms:modified xsi:type="dcterms:W3CDTF">2024-09-09T14:22:32Z</dcterms:modified>
</cp:coreProperties>
</file>