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946E8-382C-49AA-B9F5-D2F404751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D6267-AB05-48C0-B712-0E66BA468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C3042-1645-45E9-93A1-F00ABEBD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85215-2B9C-4BA4-91C0-2A6DE39C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47A98-902C-4B0C-B6BC-5FABD6211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8FE870-C9B3-40F7-8C58-8C10B139D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47EC7-B014-451F-9F63-480EE9EAA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E18E4-D9D0-4EB3-A7B4-DDE05DC5A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C2F2F-732E-4C46-88C3-C9B8399EC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6B47F-76CE-4E73-86FB-26F83A74F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8C76A-F8C6-4168-8AEE-E5F68261C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1132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家政服务疫情防控流程介绍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疫情防控重要性及背景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家政服务人员健康管理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客户服务场所卫生管理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客户服务安全保障措施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合作单位协同配合机制建立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疫情防控重要性及背景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当前疫情形势分析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新冠病毒在全球范围内持续传播，多个国家和地区出现反复爆发的情况。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我国疫情总体得到控制，但仍存在局部散发和境外输入风险。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随着疫苗接种工作的推进，越来越多的人获得了免疫保护，但疫苗接种率仍需进一步提高。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全球疫情概况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国内疫情现状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家政服务行业特点与风险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家政服务行业涉及入户服务，与雇主家庭成员有密切接触，服务内容包括保洁、照料、烹饪等。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家政服务人员可能接触不同家庭，存在交叉感染的风险；同时，部分家政服务人员年龄较大或患有基础疾病，属于易感人群。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保护从业人员和雇主家庭健康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维护行业稳定和发展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实施严格的疫情防控措施，可以降低病毒传播风险，保护从业人员和雇主家庭成员的健康安全。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在疫情期间，家政服务行业受到较大冲击。加强疫情防控有助于恢复消费者信心，促进行业稳定和发展。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家政服务企业作为社会的一份子，应积极履行疫情防控的社会责任，为打赢疫情防控阻击战贡献力量。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家政服务人员健康管理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健康状况排查与登记制度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上岗前排查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所有家政服务人员在上岗前都必须接受健康状况排查，包括近期是否有发热、咳嗽等症状，以及是否有与确诊或疑似病例的接触史。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对家政服务人员的健康状况进行登记，包括体温、症状等信息，并定期更新，以便及时发现和处理异常情况。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家政服务人员每天需进行体温监测，并记录在案。如发现体温异常，应立即停止工作并就医。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一旦家政服务人员出现疑似症状，如发热、咳嗽等，应立即停止工作，并及时就医。同时，需向所在家政服务公司和雇主报告情况，以便及时采取防控措施。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每日体温监测及异常情况处理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对家政服务人员进行个人防护措施的培训，包括正确佩戴口罩、勤洗手、保持社交距离等。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家政服务人员需严格遵守个人防护要求，如佩戴口罩、勤洗手、避免聚集等。同时，需保持家庭和工作场所的清洁卫生，定期开窗通风。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个人防护措施培训与要求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要求与规范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客户服务场所卫生管理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清洁频次与范围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消毒用品选择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消毒操作规范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室内外环境清洁消毒规范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使用符合标准的消毒剂，确保对人体无害且能有效杀灭病毒。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遵循消毒剂使用说明，确保消毒作用时间，避免过度使用或滥用。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定期进行全面清洁，重点关注高频接触区域如门把手、桌面、开关等。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自然通风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在天气允许的情况下，尽量开窗通风，保持空气流通。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使用排风扇、空调等设备，定期进行通风换气，确保空气新鲜。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每天至少进行两次通风，每次不少于30分钟，确保室内外空气充分交换。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通风换气策略及实施方法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https://d.book118.com/348041132127006026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2024-09-04T08:38:51.238</cp:lastPrinted>
  <dcterms:created xsi:type="dcterms:W3CDTF">2024-09-04T00:38:51Z</dcterms:created>
  <dcterms:modified xsi:type="dcterms:W3CDTF">2024-09-04T00:38:53Z</dcterms:modified>
</cp:coreProperties>
</file>