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E7FF6-79AB-4A65-84BE-17430FF11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C361A-B72E-4395-965E-07CF207C3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FE0C0-EE42-43FE-8B6A-7C45E543E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9D70A-2D05-4292-94BE-7A3336F81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D4D5D-499B-4D10-A807-92FBD80C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9BCA3-D2CB-4AAB-8A1A-EA4CE6776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335B2-9D34-494A-A048-1C3CF70F3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6AA4B-5C76-4775-8400-668625B37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4D48D-0231-4C94-B3EA-A8ED1B28C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12C42-3EE4-4FBF-873C-4019F3AE4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5B2F8-995D-4D49-9043-5790635F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2072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推动养老服务与护理行业的品牌建设与提升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养老服务与护理行业现状及挑战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品牌定位与战略规划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产品质量与服务提升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营销推广与市场拓展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品牌形象塑造与传播途径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持续创新与发展趋势预测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养老服务与护理行业现状及挑战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05" r="270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24" r="218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619" r="96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随着老龄化趋势的加剧，养老服务与护理行业规模不断扩大，涉及机构养老、社区养老、居家养老等多个领域。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预计未来几年，随着老年人口数量的增加和养老服务需求的提升，行业将保持快速增长态势。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老年人对养老服务的需求多样化，包括生活照料、医疗护理、精神慰藉等方面。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不同老年人的身体状况、生活习惯和兴趣爱好各不相同，对养老服务有个性化需求。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随着老年人消费观念的转变和支付能力的提高，对养老服务品质的要求也越来越高。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目前养老服务与护理行业竞争激烈，包括公办养老机构、民办养老机构、外资养老机构等多种类型机构并存。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行业面临着服务质量参差不齐、专业人才短缺、政策环境不完善等挑战。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19" r="15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品牌是消费者选择服务的重要依据，品牌建设有助于提升机构的知名度和美誉度，增强竞争力。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品牌建设有助于机构形成独特的服务理念和特色，提高服务质量和效率，实现可持续发展。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品牌具有强大的市场影响力和号召力，有助于机构拓展市场份额，实现规模化发展。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品牌定位与战略规划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针对养老服务与护理行业的特点，明确品牌的目标受众群体，如老年人、家庭照护者、医疗机构等。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分析养老服务与护理行业的市场现状、竞争态势及未来发展趋势，确立品牌在市场中的定位。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根据目标受众的需求和期望，明确品牌所能提供的服务类型、质量及特色。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品牌愿景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制定品牌的长期发展目标，明确品牌希望达到的市场地位和社会影响力。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品牌使命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阐述品牌存在的意义和价值，以及品牌如何为目标受众带来福祉和改变。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设定品牌的短期和中期发展目标，包括市场份额、知名度、美誉度等关键指标。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制定品牌发展战略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挖掘品牌的独特优势和价值，形成品牌的核心竞争力。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核心价值提炼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将品牌的核心价值转化为具体的价值主张，与目标受众的需求和期望相契合。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价值主张设计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围绕品牌的核心价值和价值主张，建立完整的品牌价值体系，包括品牌形象、口碑、服务等方面。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价值体系构建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构建品牌核心价值体系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选择合适的传播渠道和媒体，确保品牌信息能够准确、高效地传达给目标受众。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建立科学的评估体系，对品牌传播的效果进行定期评估和调整，确保品牌传播策略的有效性。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传播内容规划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根据品牌的核心价值和目标受众的特点，规划品牌传播的内容和形式，包括广告、公关、社交媒体等。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确立品牌传播策略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产品质量与服务提升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制定标准化服务流程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建立全面、系统的养老服务流程，确保服务质量和效率。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完善服务标准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根据行业最佳实践和老年人需求，制定高标准的服务规范，提升整体服务水平。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强化服务监管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建立有效的监督机制，对服务过程进行定期评估和改进，确保服务质量的持续提升。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优化服务流程与标准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定期开展专业技能和职业素养培训，提高护理人员的专业水平和服务意识。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加强护理人员培训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建立合理的薪酬和奖励制度，激发护理人员的工作积极性和职业荣誉感。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实施护理人员激励机制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为护理人员提供职业晋升和专业发展机会，促进护理队伍的稳定和优秀人才的涌现。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鼓励护理人员专业发展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提高护理人员素质及技能水平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加强与老年人的沟通交流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鼓励护理人员与老年人建立良好的沟通关系，及时了解他们的需求和感受，提供个性化的关怀和服务。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关注老年人心理健康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提供心理咨询、心理疏导等服务，帮助老年人保持积极乐观的心态。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开展丰富多彩的文化活动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组织各类文化、娱乐、健身等活动，丰富老年人的精神文化生活。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加强老年人心理关爱和陪伴服务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https://d.book118.com/348042072056006035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2024-09-14T04:59:41.227</cp:lastPrinted>
  <dcterms:created xsi:type="dcterms:W3CDTF">2024-09-13T20:59:41Z</dcterms:created>
  <dcterms:modified xsi:type="dcterms:W3CDTF">2024-09-13T20:59:43Z</dcterms:modified>
</cp:coreProperties>
</file>