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C7533-D9EB-4530-BB40-D60B4C47C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84DCB-70B0-4D22-B28E-026C60B7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E8243-A317-4B3D-AF21-F585C3CF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7F7B2-7D25-4131-AF04-97361721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C0A8A-2C7C-4255-BCB4-44406610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58BF0-DC65-4B24-923A-261BEDE8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C8D86A-00CC-4BC5-88C1-5BFC246CF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D2295-E871-4611-A671-3E556D26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541F5-2F37-458F-BD7D-65433837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EC95-BE93-471A-9324-AA3DE67F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2A47A-5AE5-48D4-8C31-461EB32D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2074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长沙卷烟厂BPR&amp;ERP项目相关资料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BPR（业务流程重组）实施计划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ERP（企业资源计划）系统选型及配置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组织变革与人员培训策略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数据迁移及信息安全保障措施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项目进度管理与监控机制设计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随着烟草市场的逐步开放和国际化竞争的加剧，长沙卷烟厂面临着来自国内外众多品牌的竞争压力。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生产效率有待提高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长沙卷烟厂的生产线自动化程度不够高，部分工序仍依赖人工操作，导致生产效率低下，成本较高。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企业现有的信息系统相对落后，无法实现实时数据共享和跨部门协同工作，影响了决策效率和准确性。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长沙卷烟厂现状及挑战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BPR与ERP整合意义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通过BPR（业务流程重组）对企业内部流程进行优化和改进，结合ERP（企业资源计划）系统的实施，实现企业资源的优化配置和高效利用。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加强内部管理与控制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BPR与ERP的整合有助于企业建立规范化、标准化的管理体系，加强对各业务环节的监控和管理，降低运营风险。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促进企业数字化转型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借助先进的信息化技术，推动企业实现数字化转型，提升市场竞争力。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提升企业整体运营效率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构建实时数据共享平台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建立统一的数据共享平台，实现企业内部各部门之间的实时数据交换和信息共享，提高决策效率和准确性。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提升企业整体运营效率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通过BPR和ERP的整合实施，优化企业内部流程和管理体系，降低运营成本，提高企业整体运营效率和市场竞争力。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实现生产流程自动化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通过引入先进的自动化设备和优化生产流程，提高生产线的自动化程度，降低人工干预，提高生产效率和产品质量。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BPR（业务流程重组）实施计划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对长沙卷烟厂现有业务流程进行全面调研，包括生产、销售、采购、库存等各个环节。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分析现有流程中存在的问题和瓶颈，如流程繁琐、效率低下、资源浪费等。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明确企业对流程优化的需求和目标，如提高生产效率、降低成本、优化资源配置等。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针对现有流程中的问题，制定优化策略，如简化流程、合并环节、引入自动化等。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根据流程优化的需要，调整企业组织结构，如重新划分部门职责、优化岗位设置等。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设计和开发支持新流程的信息系统，如ERP系统、MES系统等。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确保企业领导对BPR项目的重视和支持，推动项目的顺利实施。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积极引导和鼓励员工参与BPR项目，发挥其主观能动性和创造力。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加强BPR理念和方法的培训与宣传，提高员工对项目的认知度和参与度。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建立持续改进机制，不断优化和完善新流程，确保BPR项目的长期效益。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ERP（企业资源计划）系统选型及配置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主流ERP系统比较分析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 ERP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德国SAP公司的ERP产品，全球领先，功能全面，可配置性强，但价格和实施成本较高。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Oracle ERP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美国Oracle公司的ERP产品，与数据库紧密结合，具有强大的数据分析能力，但系统复杂度高。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Dynamics AX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微软公司的ERP产品，与Office等软件集成良好，易于使用，但功能相对较少。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用友、金蝶等国内ERP产品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符合国内企业的实际需求和使用习惯，价格相对较低，但国际化程度不够。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110" r="351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实现财务数据的集中管理，包括总账、应收应付、固定资产等模块。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整合采购、库存、销售等业务流程，优化供应链运作。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支持生产计划、物料需求计划、车间管理等生产相关业务。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提供员工信息管理、薪资管理、招聘管理等HR功能。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长沙卷烟厂ERP需求梳理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针对长沙卷烟厂的特殊需求，进行必要的二次开发，如自定义功能、与现有系统的集成等。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为长沙卷烟厂的员工提供ERP系统的培训和技术支持，确保系统的顺利运行。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将长沙卷烟厂现有的数据迁移到新的ERP系统中，确保数据的完整性和准确性。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系统配置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根据长沙卷烟厂的实际需求，选择合适的ERP产品，并进行相应的配置，包括流程定制、报表开发等。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系统配置与定制化开发方案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组织变革与人员培训策略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https://d.book118.com/348042074056006035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2024-09-14T04:59:43.262</cp:lastPrinted>
  <dcterms:created xsi:type="dcterms:W3CDTF">2024-09-13T20:59:43Z</dcterms:created>
  <dcterms:modified xsi:type="dcterms:W3CDTF">2024-09-13T20:59:45Z</dcterms:modified>
</cp:coreProperties>
</file>