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98297-528B-471C-9B39-768085456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07731-5647-415F-B45B-D4BBEA093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5868E-C266-4DA9-8214-EB2A2A104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2242C9-76BD-47EA-831F-0086822CC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D15CF0-89A7-4C0C-ABB2-1A9FD839D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114DC9-9B28-45D5-A86B-4F368AEA1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4DABEA-0F9A-47A0-BCC8-42CEFA24A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4C1CAC-E86B-49F4-8B23-37989317C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161AAF-EB37-4637-98EF-48079F5B6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E7D332-1828-42E2-9931-2C033C2D1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70B4A7-214C-4EC5-B3B8-2B0017536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4207605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采购数据分析与决策支持案例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采购数据分析基础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采购数据分析方法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采购决策支持应用场景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采购数据分析工具介绍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实战案例：某企业原材料采购数据分析与决策支持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采购数据分析基础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数据来源与整理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内部数据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包括企业内部的采购记录、库存数据、销售数据等，这些数据可以通过企业资源计划（ERP）系统或其他相关信息系统获取。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外部数据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包括市场趋势、供应商信息、竞争对手情况等，这些数据可以通过市场调研、公开数据库、专业网站等途径获取。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数据整理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对收集到的数据进行清洗、去重、格式化等处理，以便于后续的数据分析和建模。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完整性评估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检查数据是否完整，是否存在缺失值或异常值，以及这些缺失或异常是否会对分析结果产生影响。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一致性评估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检查不同数据源之间的数据是否存在矛盾或不一致的情况，确保数据的统一性和可靠性。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检查数据是否准确反映了实际情况，包括数据的来源、采集方式、处理过程等。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数据质量评估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数据预处理与特征工程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数据预处理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包括数据清洗、数据转换、数据规约等步骤，以消除数据中的噪声和冗余，提高数据质量。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特征工程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通过对原始数据进行变换和组合，构造出更有意义的特征，以便于后续的模型训练和预测。例如，可以构造出采购周期、采购量波动率等特征来描述采购行为的特点。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采购数据分析方法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数据清洗与整理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对原始采购数据进行清洗，去除重复、错误和不完整的数据，并进行格式化和标准化处理，以便后续分析。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统计指标计算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计算采购数据的基本统计指标，如采购总额、采购数量、平均采购价格、采购频次等，以描述采购活动的总体情况。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利用图表、图像等可视化工具，将采购数据以直观、易懂的形式展现出来，帮助决策者快速了解采购情况。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通过对历史采购数据的时间序列分析，识别采购活动的趋势和周期性变化，建立相应的预测模型，预测未来一段时间的采购需求。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利用回归分析方法，探究采购需求与影响因素（如市场价格、库存水平、生产计划等）之间的相关关系，建立回归预测模型，实现采购需求的定量预测。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机器学习算法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应用机器学习算法（如支持向量机、神经网络等），对历史采购数据进行训练和学习，构建智能预测模型，提高预测精度和效率。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预测模型构建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关联规则挖掘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对采购数据进行预处理和转换，提取出适合关联规则挖掘的数据格式和特征。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关联规则算法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应用关联规则算法（如Apriori、FP-Growth等），挖掘采购数据中的频繁项集和关联规则，揭示不同商品之间的关联关系和购买模式。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结果评估与应用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对挖掘出的关联规则进行评估和筛选，选择具有实际应用价值的规则，为采购决策提供支持，如优化库存结构、制定促销策略等。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采购决策支持应用场景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供应商评估指标体系建立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根据采购需求和企业战略，构建包括价格、质量、交货期、服务、创新等多维度的供应商评估指标体系。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供应商评价模型应用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运用层次分析法、模糊综合评价等方法，对供应商进行综合评价和排序，为采购决策提供依据。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供应商信息收集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通过市场调查、网络爬虫等方式收集潜在供应商的基本信息，如企业规模、产品质量、服务水平等。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谈判策略制定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根据采购需求和市场行情，制定针对性的谈判策略，如采用竞争性谈判、单一来源谈判等不同的谈判方式。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明确采购物品或服务的规格、数量、质量要求等，为价格谈判提供基础。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市场行情调研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了解同类产品或服务的市场价格波动情况，掌握谈判的主动权。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采购价格谈判策略制定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https://d.book118.com/348042076056006035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2024-09-14T04:59:44.688</cp:lastPrinted>
  <dcterms:created xsi:type="dcterms:W3CDTF">2024-09-13T20:59:44Z</dcterms:created>
  <dcterms:modified xsi:type="dcterms:W3CDTF">2024-09-13T20:59:46Z</dcterms:modified>
</cp:coreProperties>
</file>