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38877D-AA37-4F1E-9A60-87AE4076DE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7DF977-07ED-4683-9542-80FBE4E5BE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BB24F7-9F55-4BDA-ACB9-A83F440947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22F5FC-26A6-4A20-89F7-7428459BA2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421115-2D16-4098-94DC-1CD5D6015B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61568F-0251-43CA-B264-A402F2B579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88BF5D-2A66-425F-AC49-A83C7CCD78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7C23D1-0CA5-40A6-B763-783EA5D7B0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4C5B7E-65F7-473C-A51A-26263186CE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620BC9-B6B6-4D7D-B736-BE24A1FEF9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67F9FA-090C-4EC5-81DF-D485884070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04303612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solidFill>
                <a:latin typeface="Microsoft Yahei"/>
                <a:ea typeface="Microsoft Yahei"/>
                <a:cs typeface="Microsoft Yahei"/>
              </a:rPr>
              <a:t>邮政文创产品营销案例分析报告</a:t>
            </a:r>
            <a:endParaRPr lang="en-US" sz="1100"/>
          </a:p>
        </p:txBody>
      </p:sp>
      <p:sp>
        <p:nvSpPr>
          <p:cNvPr id="3" name="AutoShape 3"/>
          <p:cNvSpPr/>
          <p:nvPr/>
        </p:nvSpPr>
        <p:spPr>
          <a:xfrm>
            <a:off x="2739291" y="3540703"/>
            <a:ext cx="3401434" cy="489827"/>
          </a:xfrm>
          <a:prstGeom prst="rect">
            <a:avLst/>
          </a:prstGeom>
          <a:noFill/>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汇报人：XXX</a:t>
            </a:r>
            <a:endParaRPr lang="en-US" sz="1100"/>
          </a:p>
        </p:txBody>
      </p:sp>
      <p:sp>
        <p:nvSpPr>
          <p:cNvPr id="4" name="AutoShape 4"/>
          <p:cNvSpPr/>
          <p:nvPr/>
        </p:nvSpPr>
        <p:spPr>
          <a:xfrm>
            <a:off x="6140725" y="3540703"/>
            <a:ext cx="3311984" cy="489827"/>
          </a:xfrm>
          <a:prstGeom prst="rect">
            <a:avLst/>
          </a:prstGeom>
          <a:noFill/>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2024-01-14</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邮政文创产品概述</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邮政文创产品营销案例分析</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邮政文创产品营销策略分析</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邮政文创产品营销的成功因素与挑战</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l="15822" r="15822"/>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chemeClr val="dk1"/>
                </a:solidFill>
                <a:latin typeface="Microsoft Yahei"/>
                <a:ea typeface="Microsoft Yahei"/>
                <a:cs typeface="Microsoft Yahei"/>
              </a:rPr>
              <a:t>邮政文创产品营销案例分析报告旨在探讨邮政文创产品的市场现状、营销策略、成功案例以及未来发展趋势。通过深入分析邮政文创产品的特点和优势，以及其在市场中的定位和目标客户群体，为邮政企业提供有益的参考和借鉴。</a:t>
            </a:r>
          </a:p>
        </p:txBody>
      </p:sp>
      <p:pic>
        <p:nvPicPr>
          <p:cNvPr id="7" name="Picture 7"/>
          <p:cNvPicPr>
            <a:picLocks noChangeAspect="1"/>
          </p:cNvPicPr>
          <p:nvPr/>
        </p:nvPicPr>
        <p:blipFill>
          <a:blip r:embed="rId3">
            <a:alphaModFix amt="70000"/>
          </a:blip>
          <a:srcRect l="15693" r="15693"/>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l="13292" r="13292"/>
          <a:stretch>
            <a:fillRect/>
          </a:stretch>
        </p:blipFill>
        <p:spPr>
          <a:xfrm>
            <a:off x="8349233" y="1271082"/>
            <a:ext cx="2433158" cy="2364134"/>
          </a:xfrm>
          <a:prstGeom prst="ellipse">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550" r="14550"/>
          <a:stretch>
            <a:fillRect/>
          </a:stretch>
        </p:blipFill>
        <p:spPr>
          <a:xfrm>
            <a:off x="6822814" y="3719013"/>
            <a:ext cx="2701660" cy="2699124"/>
          </a:xfrm>
          <a:prstGeom prst="diamond">
            <a:avLst/>
          </a:prstGeom>
        </p:spPr>
      </p:pic>
      <p:pic>
        <p:nvPicPr>
          <p:cNvPr id="3" name="Picture 3"/>
          <p:cNvPicPr>
            <a:picLocks noChangeAspect="1"/>
          </p:cNvPicPr>
          <p:nvPr/>
        </p:nvPicPr>
        <p:blipFill>
          <a:blip r:embed="rId3">
            <a:alphaModFix/>
          </a:blip>
          <a:srcRect t="47" b="47"/>
          <a:stretch>
            <a:fillRect/>
          </a:stretch>
        </p:blipFill>
        <p:spPr>
          <a:xfrm>
            <a:off x="7719270" y="1064801"/>
            <a:ext cx="3836142" cy="3832540"/>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chemeClr val="dk1"/>
                </a:solidFill>
                <a:latin typeface="Microsoft Yahei"/>
                <a:ea typeface="Microsoft Yahei"/>
                <a:cs typeface="Microsoft Yahei"/>
              </a:rPr>
              <a:t>随着文化创意产业的快速发展，文创产品已成为市场的新宠。邮政文创产品作为文化创意产业的重要组成部分，具有独特的文化内涵和创意价值。本研究旨在通过对邮政文创产品营销案例的分析，总结成功经验，发现问题与不足，为邮政企业提供有效的营销策略和方案，推动邮政文创产品的市场拓展和品牌建设。同时，本研究对于丰富文化创意产业的理论体系、推动文化创意产业的可持续发展也具有重要的理论和实践意义。</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邮政文创产品概述</a:t>
            </a:r>
            <a:endParaRPr lang="en-US" sz="1100"/>
          </a:p>
        </p:txBody>
      </p:sp>
      <p:sp>
        <p:nvSpPr>
          <p:cNvPr id="3" name="AutoShape 3"/>
          <p:cNvSpPr/>
          <p:nvPr/>
        </p:nvSpPr>
        <p:spPr>
          <a:xfrm>
            <a:off x="4954829" y="2485096"/>
            <a:ext cx="2082658" cy="1318935"/>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667" r="21667"/>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邮政文创产品是指由中国邮政开发的一系列富有文化创意和艺术价值的产品。这些产品通常以邮政元素、传统文化、地方特色等为设计灵感，将邮政文化和创意设计相结合，兼具实用性和收藏价值。</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邮政文创产品的特点主要包括：具有独特的邮政文化内涵，设计新颖、精美，制作工艺精湛，兼具实用性和纪念意义。此外，邮政文创产品还注重品牌塑造和市场营销，以满足消费者日益增长的文化消费需求。</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邮政文创产品的定义与特点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邮政文创产品的历史可以追溯到中国邮政的早期发展阶段。自清末民初以来，中国邮政就开始发行邮资明信片、邮资信封等邮政用品，这些邮政用品在当时就具有一定的文化内涵和艺术价值。随着时代的发展，中国邮政不断推陈出新，开发出更多富有创意和文化内涵的邮政文创产品。</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近年来，随着文化产业的繁荣和消费者需求的多样化，邮政文创产品的发展也迎来了新的机遇。中国邮政通过与各类文化机构、设计师、艺术家等合作，不断推出主题丰富、形式多样的邮政文创产品，深受消费者喜爱。同时，中国邮政还积极探索新的营销手段和渠道，以进一步提升邮政文创产品的知名度和市场影响力。</a:t>
            </a:r>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邮政文创产品的历史与发展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邮政文创产品营销案例分析</a:t>
            </a:r>
            <a:endParaRPr lang="en-US" sz="1100"/>
          </a:p>
        </p:txBody>
      </p:sp>
      <p:sp>
        <p:nvSpPr>
          <p:cNvPr id="3" name="AutoShape 3"/>
          <p:cNvSpPr/>
          <p:nvPr/>
        </p:nvSpPr>
        <p:spPr>
          <a:xfrm>
            <a:off x="4954829" y="2485096"/>
            <a:ext cx="2082658" cy="1318935"/>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03</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40000" r="40000"/>
          <a:stretch>
            <a:fillRect/>
          </a:stretch>
        </p:blipFill>
        <p:spPr>
          <a:xfrm>
            <a:off x="740687"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创新驱动，文化传承</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某省邮政以创新为驱动，深入挖掘当地文化特色，开发出一系列具有地方特色的文创产品。通过线上线下多渠道营销，成功吸引了大量消费者，实现了文化传承与商业价值的双重目标。</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案例一：某省邮政的文创产品营销策略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聚焦细分市场，精准定位</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某市邮政针对年轻人群，推出了一系列创意独特的文创产品。通过精准的市场定位和有效的推广策略，迅速占领了目标市场，提升了品牌知名度和美誉度。</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案例二：某市邮政的特色文创产品推广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跨界合作，资源整合</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某邮政企业与当地知名文化机构、设计师等开展跨界合作，共同开发文创产品。通过资源整合，实现了优势互补，提升了产品的艺术价值和商业价值，进一步拓宽了市场空间。</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案例三：某邮政企业的文创产品合作项目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https://d.book118.com/348043036123006034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2024-09-13T08:15:54.785</cp:lastPrinted>
  <dcterms:created xsi:type="dcterms:W3CDTF">2024-09-13T00:15:54Z</dcterms:created>
  <dcterms:modified xsi:type="dcterms:W3CDTF">2024-09-13T00:15:57Z</dcterms:modified>
</cp:coreProperties>
</file>