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2B66A-0EA0-4BEE-AD82-5C3E540B7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51519-009B-4B65-837F-01060D1E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D8098-1F08-4984-8178-600B87F22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80712-A5DD-42D5-8365-7C710995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A96CA-A174-4787-8370-4D73C448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B1EC4-F772-4B46-AFB1-BEA95F43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A770E-2E82-4513-B6AF-993FFE76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83A60-9016-415C-8FAC-FB616646D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DF4DE-D7E0-4A3D-A1E4-17E25EBC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D5D9-A1B5-4FE0-8DB8-FFEB56A1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EBD02-3263-4E31-9D14-870AE0D5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4030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 Correction of Short Essays for the College En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Overview of correcting errors in short texts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problem-solving skills for correcting mistakes in short essays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Example analysis of correcting errors in short texts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trend and prediction of correcting errors in English short essays in the college entrance examination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Simulated test questions and answer analysis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Overview of correcting errors in short texts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调整句式和表达方式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除了基本的语言规范，还需要对句式和表达方式进行适当的调整，使文章更加流畅、自然。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确保内容逻辑性和连贯性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在修正错误的同时，还需要关注文章的整体逻辑性和连贯性，确保文章内容条理清晰、连贯一致。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识别并纠正语法、拼写、标点等错误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在短文中，需要准确找出并修正语法错误、拼写错误以及标点符号使用不当等问题。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definition of correcting errors in short texts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及时纠正短文中的错误有助于提高语言表达的准确性，减少因语言问题导致的误解或歧义。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增强写作能力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通过不断修正自己的短文，可以逐渐提高个人的写作能力和语言组织能力。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提高考试成绩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在考试中，短文写作是重要的得分点，修正错误能够提高得分率，进而提高考试成绩。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importance of correcting mistakes in short texts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语法错误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拼写错误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标点符号使用不当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表达方式不当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types of errors in correcting short texts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10" r="147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包括时态、语态、主谓一致等方面的错误。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如错别字、音近字混淆等。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如逗号、句号、分号等使用错误或遗漏。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如句子结构过于复杂或简单，用词不当等。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The problem-solving skills for correcting mistakes in short essays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准确运用词汇和语法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在修正短文错误时，需要确保词汇和语法的正确应用。检查拼写、语法结构、时态和语态等是否准确，避免使用不恰当或错误的词汇和语法结构。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application of vocabulary and grammar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理解上下文联系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在修正短文错误时，需要理解上下文之间的联系。检查句子之间的逻辑关系，确保段落内容连贯，符合整体主题。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Context connection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logical reasoning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逻辑推理能力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在修正短文错误时，需要运用逻辑推理能力。分析句子和段落之间的逻辑关系，检查论点、论据是否合理，推理是否合乎逻辑。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https://d.book118.com/348044030045006031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2024-09-08T05:29:50.191</cp:lastPrinted>
  <dcterms:created xsi:type="dcterms:W3CDTF">2024-09-07T21:29:50Z</dcterms:created>
  <dcterms:modified xsi:type="dcterms:W3CDTF">2024-09-07T21:29:52Z</dcterms:modified>
</cp:coreProperties>
</file>