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4FC00-71C3-4068-BA5B-2DD0F6E26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084AD-C358-4056-9088-6CEAC848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8837A-1B34-4BBE-A04E-CC26ACC97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D1855-7DF1-483A-92FE-FFF0CB22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1A4A6-0EC6-469F-BA39-2D960768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B5020-BC3E-4EFD-8832-6760C1143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0653B-1F68-4D95-8B51-ED46F99D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A76A7-99A3-49EF-A949-EA000A94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2C65B-0CA6-4F59-A366-A5E1F4E7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E141C-5D99-44FC-8F25-A99300DE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FFA0C-1FEC-452D-BBCA-3869A749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5103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水利工程施工工艺中的监理与验收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水利工程施工工艺中的监理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水利工程施工工艺中的验收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监理与验收的案例分析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指在水利工程建设过程中，对施工过程进行规划、组织、协调、控制和监督的一系列活动。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监理是指对施工过程进行监督、管理和指导的专业人员或机构；验收是指对施工完成的工程进行质量检查、评估和确认的过程。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监理与验收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91" r="2499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通过监理和验收，可以及时发现和纠正施工过程中的问题，确保工程符合设计要求和质量标准。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监理人员可以对施工进度进行监督和管理，确保工程按计划进行，并及时解决延误等问题。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控制施工进度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监理人员可以对施工现场进行安全检查和监督，及时发现和消除安全隐患，保障施工人员的人身安全。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通过监理和验收，可以确保工程质量和安全，提高工程的效益和使用寿命，为国家和人民创造更大的价值。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提高工程效益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监理与验收的重要性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水利工程施工工艺中的监理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08" r="20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监督施工质量和安全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控制施工进度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审核施工方案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监理的职责与任务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对水利工程施工过程中的质量和安全进行全面监督，确保工程符合相关标准和规定。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对施工单位的施工方案进行审核，确保施工方案的科学性和可行性。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根据合同约定的工期，对施工进度进行监督和控制，确保工程按时完成。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协调业主、施工单位、设计单位等相关方的关系，确保施工顺利进行。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与业主签订监理合同，明确监理范围和职责。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根据工程实际情况，制定详细的监理计划和实施方案。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按照监理计划和实施方案，对施工过程进行全面监督和管理。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在工程竣工后，对工程进行验收和评估，确保工程质量和安全。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接受委托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验收与评估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定期对施工现场进行巡视，及时发现和解决施工中的问题。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对施工单位的文件进行审核，确保文件的真实性和合规性。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与相关方进行及时有效的沟通协调，解决施工中的矛盾和问题。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在验收环节严格把关，确保工程质量和安全符合要求。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现场巡视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文件审核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验收把关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水利工程施工工艺中的验收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https://d.book118.com/348045103007006046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2024-09-26T18:13:32.946</cp:lastPrinted>
  <dcterms:created xsi:type="dcterms:W3CDTF">2024-09-26T10:13:32Z</dcterms:created>
  <dcterms:modified xsi:type="dcterms:W3CDTF">2024-09-26T10:13:35Z</dcterms:modified>
</cp:coreProperties>
</file>