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625C0C-C965-4239-9731-8E1700689B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554FB6-9CF6-4C90-994C-256B3B5ACC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55739F-9796-4CCB-B6E0-87E4B6806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92017B-74F2-4E08-85C6-2A90D73869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110711-B2D4-4F29-85CC-F62FA03000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E24951-8ABE-4E0D-8612-628ABFAEB8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A1B056-A273-43BB-8C84-57A1BD8514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F1D48D-1159-4E4A-9E1F-9C0C7843A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17AC11-4938-4BC7-B512-786A9A588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07600B-4B2A-4EB2-816B-A0BF7940B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56338C-2CE1-4DA4-902C-933F7CA48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45125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寒假数字游戏挑战培养孩子的数学思维和逻辑推理能力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游戏背景与目标</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游戏规则与玩法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数字游戏挑战关卡设计</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孩子在游戏中的成长与收获</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家长如何引导孩子参与游戏并提升能力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游戏背景与目标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43" b="26343"/>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寒假数字游戏挑战是一款专为孩子设计的数学益智游戏，旨在通过有趣的游戏方式提高孩子的数学技能和逻辑思维能力。</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游戏包含多个难度等级和不同类型的数学题目，适合不同年龄和数学水平的孩子。</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孩子们可以在游戏中与同龄人竞技，激发学习数学的兴趣和动力。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寒假数字游戏挑战介绍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数学思维是一种理性思维，能够帮助孩子更好地理解和分析问题，提高解决问题的能力。</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逻辑推理能力是孩子智力发展的重要组成部分，有助于培养孩子的批判性思维和创新能力。</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良好的数学思维和逻辑推理能力可以为孩子未来的学习和职业发展奠定坚实的基础。</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培养孩子数学思维和逻辑推理能力的重要性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游戏目标是通过参与寒假数字游戏挑战，提高孩子的数学技能和逻辑思维能力。</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期望成果包括：孩子能够熟练掌握基本的数学概念和运算规则；能够运用逻辑思维解决复杂的数学问题；能够在游戏中与同龄人竞技，展现自己的数学才华。</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此外，游戏还期望通过有趣的游戏体验，激发孩子对数学的兴趣和热爱，为未来的学习和发展打下良好的基础。</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游戏目标与期望成果</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游戏规则与玩法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游戏参与者</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游戏目标</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游戏时间</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适合6-12岁的孩子，可单独或与家长一同参与。</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通过完成一系列数字挑战任务，培养孩子的数学思维和逻辑推理能力。</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建议每天进行30分钟的游戏挑战。</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游戏基本规则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数字运算与逻辑推理技巧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游戏涉及基本的数学运算，如加减乘除、分数和小数的计算等。</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挑战任务中融入逻辑推理元素，如数列规律、图形变换等，激发孩子的思维灵活性。</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鼓励孩子运用多种方法解决问题，如尝试、猜测、验证等。</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数字运算</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逻辑推理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解题策略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得分机制</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奖励制度</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记录与分享</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得分机制与奖励制度</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设定累计得分奖励，如达到一定分数可获得小奖品、贴纸或虚拟勋章等。同时，鼓励家长给予孩子口头表扬和肯定，激发孩子的参与热情。</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建议家长记录孩子的游戏表现和进步，可与其他家长或孩子分享经验和成果，相互促进。</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根据任务难度和完成速度，给予相应的得分。难度越高，得分越多；完成速度越快，额外加分。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数字游戏挑战关卡设计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加法运算</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减法运算</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乘法运算</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除法运算</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关卡一：基础数学运算挑战</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通过简单的加法问题，让孩子熟悉和掌握加法运算的基本规则。</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引导孩子理解减法的概念，通过实例练习减法运算。</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教授孩子乘法的基本原理，通过实例练习乘法运算。</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让孩子了解除法的基本概念，通过实例练习除法运算。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引导孩子观察数字序列，找出其中的规律，锻炼孩子的观察力和逻辑推理能力。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数字规律探索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数字谜题解析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1353" b="1135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数字图形推理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353" b="1135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通过一些简单的数字谜题，让孩子学会运用逻辑推理来解决问题。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利用数字和图形的结合，设计一些有趣的推理问题，激发孩子的思维灵活性。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关卡二：逻辑推理初步应用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https://d.book118.com/348045125033006035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2024-09-13T23:14:53.472</cp:lastPrinted>
  <dcterms:created xsi:type="dcterms:W3CDTF">2024-09-13T15:14:53Z</dcterms:created>
  <dcterms:modified xsi:type="dcterms:W3CDTF">2024-09-13T15:14:55Z</dcterms:modified>
</cp:coreProperties>
</file>