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6BA26-E89D-479D-94D7-775992BD6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CD008-9869-417E-8522-2FEDFF7D7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ED867-F189-4A9F-BDA2-4E6251D1D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05B44-D9BE-4BA7-A194-457842DD7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8E6C8-A290-468D-84FD-7181AA896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83B025-465B-499F-858A-EE63D0ADA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DF115-A404-4650-8520-F47D273E7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EBD43-B569-4B15-BEDB-523C54E1F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86D38-9989-4E56-9211-5DF693352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2A1AA-CA1A-42E0-B625-76CA5A677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59826-BD34-4514-992E-4D26E4193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51310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安全防范第一章概论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安全防范概述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安全防范的历史与发展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安全防范的基本原则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安全防范的主要手段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安全防范的挑战与对策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安全防范概述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指通过采取各种技术手段和管理措施，对可能危害人身安全、财产安全、信息安全等的风险进行预防、控制和应对的过程。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随着社会的不断发展，各种安全问题日益突出，安全防范逐渐成为人们关注的焦点。从个人到企业，从家庭到社会，都需要加强安全防范意识，提高安全防范能力。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保护人身安全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通过加强安全防范，可以减少或避免各种意外伤害和犯罪行为的侵害，保障人们的生命安全和身体健康。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安全防范能够降低财产被盗、被抢、被破坏等风险，保护个人和企业的财产安全。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保障信息安全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在信息社会，信息安全至关重要。通过加强安全防范，可以防止个人信息泄露、网络攻击等威胁，维护信息安全。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包括物理防范、技术防范和管理防范等多种手段，形成综合防范体系。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防范手段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分为外围防护、内部防护和核心防护三个层次，确保全方位、多层次的安全防护。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防范层次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制定科学合理的安全防范策略，明确防范目标、手段和措施，提高防范效果。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安全防范的体系架构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安全防范的历史与发展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古代城市为了防御外敌，建造高大的城墙和坚固的城堡，形成第一道防线。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城堡与城墙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警卫与巡逻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陷阱与机关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城市内部设立警卫队，进行定期的巡逻，以维护治安和防范犯罪。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在城墙和城堡中设置陷阱和机关，以对抗敌人的进攻。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古代安全防范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近代以来，随着城市的发展，警察制度逐渐建立，负责维护社会治安和打击犯罪。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警察制度的建立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火灾成为城市的主要威胁之一，消防制度因此形成，负责火灾的预防和应急救援。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消防制度的形成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为了规避风险和减少损失，保险业逐渐兴起，为人们提供财产和生命的保障。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保险业的兴起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近代安全防范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科技防范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利用先进的科技手段，如智能识别、远程监控等，提高安全防范的效率和准确性。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制度防范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建立和完善各种安全制度，如安全生产制度、网络安全制度等，从制度层面防范风险。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社会防范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通过社会教育和宣传，提高公众的安全意识和自我防范能力，形成全社会共同防范的良好氛围。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现代安全防范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安全防范的基本原则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对潜在的安全风险进行评估，制定相应的预防措施。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加强公众的安全教育，提高安全防范意识。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防范未然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在安全问题发生前，通过预防措施降低发生的可能性。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政府、企业、社区等多部门共同参与，形成合力。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多部门协作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运用法律、经济、行政等多种手段进行综合治理。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多手段并用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既解决表面问题，又深入挖掘根源，实现长治久安。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标本兼治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综合治理原则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https://d.book118.com/348045131024006036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2024-09-15T08:30:15.253</cp:lastPrinted>
  <dcterms:created xsi:type="dcterms:W3CDTF">2024-09-15T00:30:15Z</dcterms:created>
  <dcterms:modified xsi:type="dcterms:W3CDTF">2024-09-15T00:30:17Z</dcterms:modified>
</cp:coreProperties>
</file>