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DA98D-98C8-4FCE-AF95-7FA61AACD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DA751-A65D-4471-A36D-987D56370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82844-13AB-4D03-9986-FC8D8653F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2425A-6984-4BA2-8C90-E257583DD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92D50-FF99-4080-B1CF-A79229257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1C3877-A9FF-48B9-916F-526391E43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B1DCE-2EAD-4B1C-A99B-01498E79D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DF57A-B71F-431C-8200-85E559CCE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24A45-8F59-4CBF-AC4C-EECAD207A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A3B4D-7B9B-4260-BCCF-C16E60CE3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2BBA3-F2FC-4C9D-A268-E9D91D1AE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5131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实训能力提升总结报告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实训目标与计划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实训过程与实施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实训成果与收获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实训问题与反思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实训建议与展望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实训目标与计划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36" r="32136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掌握专业领域核心技能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通过实训，使学生能够熟练掌握本专业领域的基本技能和核心能力，为未来的职业发展奠定坚实基础。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提高实际操作能力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实训强调实践操作，通过实际操作提高学生的动手能力和问题解决能力，使理论知识与实践相结合。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实训通常以团队形式进行，学生在实训过程中需要学会与他人合作，发挥各自的优势，共同完成任务。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根据专业需求和学生实际情况，确定实训的具体内容，包括所需技能、知识点以及实践项目等。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确定实训内容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为确保实训的顺利进行，需要制定详细的实训进度表，包括每个阶段的目标、任务、时间安排等。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制定实训进度表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根据实际情况选择合适的实训方式，如校内实训、校企合作、实习基地等，以确保实训效果的最大化。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确定实训方式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实训计划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针对专业需求，进行相关技能的培训和实践，使学生能够熟练掌握所需技能。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917" r="20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通过分析实际案例，帮助学生深入理解理论知识，提高实际操作能力。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组织学生进行实际项目操作，使学生在实践中锻炼技能，提高团队协作能力。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实训过程与实施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通过分析实际案例，学习解决问题的方法和思路。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通过模拟实际环境进行实验，提高实践操作能力和问题解决能力。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通过小组讨论，交流思想，促进知识共享和团队协作能力的提升。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通过扮演不同角色，了解岗位职责和业务流程，提高职业素养和实践能力。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模拟实验法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小组讨论法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角色扮演法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确定实训目标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制定实训计划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实施实训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实训总结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明确实训目的和要求，为实训过程提供指导。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根据实训目标和实际情况，制定详细的实训计划和时间安排。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按照实训计划进行实际操作和实验，确保实训过程有序进行。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对实训过程进行总结和反思，找出不足之处并改进。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提高实践操作能力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通过实际操作和实验，提高实践操作能力和动手能力。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增强问题解决能力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通过分析和解决实际问题，增强问题解决能力和应变能力。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通过小组讨论和协作，提高团队协作能力和沟通能力。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培养职业素养和实践能力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通过角色扮演和业务流程模拟，培养职业素养和实践能力。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实训成果与收获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通过实训，我掌握了更多的编程语言和框架，提高了编程效率和代码质量。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编程技能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学会了使用各种数据分析工具和软件，能够进行数据清洗、处理、分析和可视化。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掌握了敏捷开发、项目管理等方面的知识和技能，能够更好地协调和管理团队。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项目管理技能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https://d.book118.com/348045131054006030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2024-09-06T19:11:05.057</cp:lastPrinted>
  <dcterms:created xsi:type="dcterms:W3CDTF">2024-09-06T11:11:05Z</dcterms:created>
  <dcterms:modified xsi:type="dcterms:W3CDTF">2024-09-06T11:11:06Z</dcterms:modified>
</cp:coreProperties>
</file>