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74E3C-5638-442F-83EB-96A0F3C83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B44E8-8F27-4A35-B798-858C51871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24D23-E051-47BC-BB94-6D9E7C2C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0CCAA-EB67-4BAA-81A3-E28E269AC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B319D-EEC2-4804-BEE1-C8B5DD92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91271-DD75-4FF5-B109-8028AB643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34C7CF-E9FD-4D55-9D78-950DC29F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DE3F6-515B-47E4-841F-81615DDF4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4BEE6-EF0F-45DE-981B-5DB64ADAC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6007E-251B-4B45-AE83-A4D65ECD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6342F-84F5-48F9-B0D1-93D1E3C9E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5133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高血压患者健康指导手册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高血压患者日常生活指导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高血压患者药物治疗指导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高血压患者心理指导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高血压患者病情监测与预防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高血压是一种持续的血压升高状态，通常以收缩压和/或舒张压超过正常范围为特征。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高血压可分为原发性高血压和继发性高血压，原发性高血压占绝大多数。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83" r="14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高血压的病因复杂，包括遗传、环境、生活习惯等多种因素。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高血压的症状可能因人而异，常见症状包括头痛、头晕、心悸、疲劳等。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高血压的病因与症状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高血压可导致多种器官损害，如心脏、肾脏、大脑等，严重时可危及生命。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高血压可引发多种并发症，如冠心病、脑血管疾病、肾功能不全等。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高血压的危害与并发症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高血压患者日常生活指导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每日盐摄入量应不超过6克，以降低血压和水肿的风险。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减少盐的摄入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减少饱和脂肪和反式脂肪的摄入，选择低脂肪的食品和烹饪方式。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多吃蔬菜、水果、全谷类和豆类食品，有助于降低胆固醇和稳定血压。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选择低脂、低盐的蛋白质来源，如鱼、瘦肉、豆类等。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0" r="83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每周至少进行150分钟中等强度的有氧运动，如快走、骑车或游泳等。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定期运动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进行适量的力量训练，有助于提高身体代谢水平，稳定血压。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适量增加肌肉力量训练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运动时应避免过度疲劳和不适，如有异常应及时停止运动。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注意运动时的身体反应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将运动融入日常生活，使之成为习惯，有助于长期保持血压稳定。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建立运动习惯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保持健康的体重范围，避免肥胖和超重。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戒烟和限制酒精摄入，以降低心血管疾病的风险。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保持良好的作息规律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保证充足的睡眠，避免熬夜和过度劳累。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学会调节情绪，避免过度紧张和焦虑，可采取放松技巧来缓解压力。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高血压患者药物治疗指导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https://d.book118.com/348045133054006030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2024-09-06T19:11:05.538</cp:lastPrinted>
  <dcterms:created xsi:type="dcterms:W3CDTF">2024-09-06T11:11:05Z</dcterms:created>
  <dcterms:modified xsi:type="dcterms:W3CDTF">2024-09-06T11:11:07Z</dcterms:modified>
</cp:coreProperties>
</file>