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B55EC-F04D-4174-8D30-1DA1E3896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AEE5C-5C21-4FE4-91FA-475B88D1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FDC5C-EA14-40E0-98ED-439F7C567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7BD1A-E295-4D82-BCDC-B8E7DE87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43500-D1C6-47EA-9B11-9E843CE9E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FDF3A-85F5-4ED8-A423-1252F56A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7E573-8680-4CBE-912F-8BABFF67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A89E5-FDD2-4CA6-90EE-7FFFC4228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0F41B-23DB-4389-B6BD-34E91ACF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8B535-7911-41A5-90DF-D30C634C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30E3F-87F4-4B3B-ABAA-C93E47D1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6011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人员绩效分析报告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人员绩效现状及分析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人员绩效问题及挑战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人员绩效改进方案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人员绩效实施计划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通过对人员绩效的深入分析，旨在识别优秀表现者、发现潜在问题、提出改进措施，并为管理层提供决策支持。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绩效分析目的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随着市场竞争的加剧和企业对人才效能的更高要求，人员绩效分析成为提升企业核心竞争力的重要手段。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本报告涵盖过去一年的绩效数据。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报告涉及公司全体员工，包括不同层级、部门和岗位。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报告将分析绩效数据、评估员工表现、识别问题并提出改进建议。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人员绩效现状及分析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根据最近一年的绩效评估数据，公司整体绩效处于中等偏上水平，但仍有提升空间。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278" r="1027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整体绩效水平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高绩效员工通常具备较强的目标导向、团队协作能力和创新思维，同时拥有较高的专业技能水平。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高绩效员工特点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低绩效员工可能存在缺乏目标导向、工作动力不足、技能水平不够或团队协作不佳等问题。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低绩效员工问题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人员绩效现状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不同部门之间的绩效差异主要源于业务性质、工作难度和资源配置等方面的差异。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员工之间的绩效差异主要由个人能力、工作态度、团队协作和沟通技巧等因素造成。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绩效差异分析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员工间绩效差异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部门间绩效差异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公司战略、组织结构、业务流程和企业文化等因素都会对员工绩效产生重要影响。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员工的个人素质、技能水平、工作经验和职业规划等因素也会对绩效产生直接影响。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市场竞争、行业趋势、政策法规等外部环境因素也会对员工绩效产生间接影响。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人员绩效问题及挑战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部分员工未能达到预期的绩效标准，表现为工作效率低下、任务完成质量差等。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绩效不达标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员工绩效表现不稳定，时好时坏，缺乏持续性和稳定性。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绩效波动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部分员工绩效表现优秀，但薪酬水平未能与之相匹配，导致激励不足。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绩效与薪酬不匹配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绩效问题概述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上下级之间沟通不足，员工不明确绩效目标和期望，难以有针对性地提升绩效。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部分员工的绩效目标设定过高或过低，与实际工作能力和任务难度不匹配。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员工缺乏必要的培训和发展机会，难以提升工作技能和知识水平，影响绩效表现。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绩效问题可能导致优秀员工流失，降低企业整体竞争力。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绩效问题可能对团队士气产生负面影响，降低员工的工作积极性和投入度。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团队士气低落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长期的绩效问题可能对企业的业务发展和客户满意度产生不良影响，损害企业形象和声誉。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业务受损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https://d.book118.com/348046011055006047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2024-09-28T18:53:15.119</cp:lastPrinted>
  <dcterms:created xsi:type="dcterms:W3CDTF">2024-09-28T10:53:15Z</dcterms:created>
  <dcterms:modified xsi:type="dcterms:W3CDTF">2024-09-28T10:53:17Z</dcterms:modified>
</cp:coreProperties>
</file>