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1220C-8170-4EE1-AC2A-792D7A8A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81F46-E8A5-4706-A5B6-9F00A4CB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7045D-E521-4BDF-AB48-8BE70D68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14B5F-93C3-4F68-A600-8F471A45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BA826-4DA8-4593-83B4-7CAD5609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E4FCB-724C-430C-A440-4B8EF2E03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52570-D4FA-4D69-BFE8-E6F443805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49600-7967-4C85-A3A7-6DE527E1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89213-7AC5-46A8-A86F-2E748F14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02CBB-E0EF-4AC3-96ED-E542896F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BCC8C-4E8B-4C22-B5A6-9EABD7FB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706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平面设计创意与制作单元三项目二书籍装帧设计任务二活动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增强阅读体验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良好的装帧设计能够激发读者的阅读兴趣，提升阅读体验。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传达书籍主题和信息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装帧设计可以传达书籍的主题、风格和内容，帮助读者更好地理解书籍。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提升书籍整体美感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通过精美的装帧设计，使书籍在众多书籍中脱颖而出，吸引读者的眼球。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理解书籍装帧设计的重要性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523" b="115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勇于尝试新的设计元素和手法，使书籍装帧设计具有独特性和新颖性。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保持设计风格、色彩、字体等元素的统一，使整个设计协调一致。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确保装帧设计符合书籍的实际使用需求，方便读者阅读和携带。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掌握书籍装帧设计的基本原则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激发创意思维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通过书籍装帧设计任务，引导学生发挥创意思维，探索不同的设计可能性。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提高设计技能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通过实践操作，使学生掌握书籍装帧设计的实际技能，包括排版、色彩搭配、材料选择等。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培养解决问题的能力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在面对设计难题时，引导学生分析问题、寻找解决方案，提高解决问题的能力。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培养创新思维和设计能力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https://d.book118.com/348047066017006027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2024-09-04T18:10:10.509</cp:lastPrinted>
  <dcterms:created xsi:type="dcterms:W3CDTF">2024-09-04T10:10:10Z</dcterms:created>
  <dcterms:modified xsi:type="dcterms:W3CDTF">2024-09-04T10:10:12Z</dcterms:modified>
</cp:coreProperties>
</file>