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3D179-2332-4A92-B3FA-A82B10CD5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CA3E5-162D-4110-8FEF-FF30987DB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85A90-605F-4166-8975-522ADA029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2E613-9957-4EEB-ABCE-4B10BD112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722046-ED74-4090-AE00-A0BCB5CD5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DA8149-6D75-481D-9E49-4B018F44C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10A54-B187-4EFE-90EE-5420C91D5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FD3E9-AE97-4E3B-BE34-CE0850D55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BBF8FE-5FD1-43D9-BFAF-F36A51F2C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093DB-835D-4B95-B8BA-31CCAC2D4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6FB93-8211-40BA-B02D-0C0C9BFBC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47111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小儿内科护理查房记录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通过查房了解患儿的病情状况，包括症状、体征、实验室检查结果等，为后续治疗和护理提供依据。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评估患儿病情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通过查房发现护理过程中的问题，及时调整护理措施，提高护理质量，保障患儿安全。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查房是医护人员交流的平台，有助于医护之间沟通病情、治疗方案和护理计划，提高团队协作能力。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每日上午或下午进行，具体时间根据患儿病情和医护人员安排确定。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在患儿病房或指定区域进行查房，确保安静、整洁、私密的环境。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199" b="61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儿科医生、护士、药师、营养师等参与查房，共同评估患儿病情。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在查房过程中，家属可以向医护人员了解患儿病情和治疗方案，与医护人员进行交流。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患儿家属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就诊时间：2023年2月15日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籍贯：北京市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患儿基本信息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咳嗽、发热3天，加重伴气促1天。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患儿于3天前出现咳嗽、低热，自行服用感冒药后症状稍有缓解。1天前咳嗽加重，出现高热，活动后气促，无胸痛和咯血。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 39.5°C，P 120次/分，R 30次/分，BP 90/60 mmHg。咽部充血，双肺可闻及中细湿啰音。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血常规显示白细胞计数升高，中性粒细胞比例增加。胸片显示双肺纹理增粗。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给予头孢曲松钠静脉滴注，每日1次。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口服对乙酰氨基酚退热，盐酸氨溴索口服液止咳化痰。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对症治疗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监测体温、呼吸、心率等生命体征，保持呼吸道通畅，遵医嘱按时记录患儿病情变化及用药情况。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https://d.book118.com/348047111021006024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2024-08-31T01:27:52.667</cp:lastPrinted>
  <dcterms:created xsi:type="dcterms:W3CDTF">2024-08-30T17:27:52Z</dcterms:created>
  <dcterms:modified xsi:type="dcterms:W3CDTF">2024-08-30T17:27:54Z</dcterms:modified>
</cp:coreProperties>
</file>