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E3889-303E-4C3A-8A51-68DFEE54B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F3512-81F9-49EA-9A0A-6032F44D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B344E-D452-4444-802D-6B390E07A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15A9E-9949-4F84-A3AB-928EA06FF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03AE6-F79D-4EDB-9A9D-1574E9A1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CCF02-C3BB-4A1A-A681-A4E8316EE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85E7D-ECB4-43EE-BC7C-5A6C85E3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2BD59-1FFD-471F-BAFB-9B39E3C93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2501B-1385-451E-95F7-8F0B3E486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98654-22D7-44BD-AF86-08B7610ED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E4DE3-45AA-43FB-BE97-01F1E1FE3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711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小儿乙流护理查房PPT课件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乙流疾病概述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小儿乙流护理的重要性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小儿乙流护理措施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小儿乙流护理查房流程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小儿乙流护理案例分享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乙流疾病概述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92" r="1059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乙流是一种由乙型流感病毒引起的呼吸道传染病，主要通过飞沫传播。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具有季节性，易在人群密集的场所传播，如学校、幼儿园等。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直接接触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通过接触感染者的呼吸道分泌物及被污染的物品表面，再触摸口、鼻或眼等黏膜部位传播。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感染者在咳嗽、打喷嚏或谈话时，将带有病毒的飞沫传播给他人。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乙流的传播途径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98" r="22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感染乙流后，会出现发热、头痛、咳嗽等症状，严重时可引起肺炎、心脏疾病等并发症。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由于其传染性强，易引起大规模流行，对社会造成严重影响。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乙流的危害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小儿乙流护理的重要性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小儿乙流容易引发肺部感染，通过精心护理，保持室内空气清新，避免患儿与感染源接触，有助于降低肺部感染的风险。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患有心脏疾病的患儿在感染乙流后容易引发心脏疾病，通过合理安排作息时间和饮食，避免过度疲劳和情绪波动，有助于预防心脏并发症。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预防心脏疾病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通过有效的护理措施，如保持室内湿度适中、给患儿提供舒适的休息环境等，可以缓解乙流症状，如咳嗽、鼻塞等，提高患儿的生活质量。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合理的护理计划可以帮助患儿尽快康复，减少疾病对学习和生活的影响，使患儿尽快恢复正常的活动和社交。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提高患儿生活质量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63" r="21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合理的饮食和适当的运动有助于增强患儿的免疫力，提高抵抗力，对抗病毒侵袭，促进康复。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在患儿患病期间，心理支持也是非常重要的。家长和医护人员可以通过安慰、鼓励等方式，帮助患儿树立战胜疾病的信心，促进康复。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促进患儿康复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小儿乙流护理措施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https://d.book118.com/348047113021006024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2024-08-31T01:27:52.602</cp:lastPrinted>
  <dcterms:created xsi:type="dcterms:W3CDTF">2024-08-30T17:27:52Z</dcterms:created>
  <dcterms:modified xsi:type="dcterms:W3CDTF">2024-08-30T17:27:54Z</dcterms:modified>
</cp:coreProperties>
</file>