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878C0-86DB-4C30-8C98-79E0E568B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745E0-4E79-4451-872A-D907A4B9B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CB927-4816-4DB8-A539-FB4953E54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0F7F17-B121-4E72-A58F-4CE18368B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E8FFD3-D781-4F83-90F3-15B083114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F1E328-C115-40B7-ABA7-6D39107C7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8229B8-5AF9-4C10-BB96-57E1D2905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9287BC-65FA-4F1D-BB2D-FC6AD8377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E64CE-BAFF-431C-B548-61F637F0A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91C0B-9EF9-453B-8AAD-0A1133475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3F0A2-F01D-416C-BD4F-326682AAE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47115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小儿乙型脑炎护理查房PPT课件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汇报时间：2023-12-31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乙型脑炎概述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小儿乙型脑炎护理的重要性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小儿乙型脑炎护理措施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小儿乙型脑炎的康复护理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小儿乙型脑炎的预防与控制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乙型脑炎概述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乙型脑炎是一种由乙型脑炎病毒感染引起的急性传染病，主要侵犯中枢神经系统，引起脑实质病变。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具有季节性，多发生于夏秋季，以儿童和青少年为主要发病群体，病情轻重不一，病死率较高。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蚊虫叮咬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主要传播方式是通过带有乙型脑炎病毒的蚊子叮咬而传播给人类。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血液传播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通过血液接触传播，如输血、注射等。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其他媒介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如胎盘、性接触等也可传播。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乙型脑炎的传播途径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8" r="15388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1" r="1891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如意识障碍、惊厥、瘫痪、言语障碍等。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如淋巴结肿大、肝脾肿大等。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神经系统症状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乙型脑炎的症状与体征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小儿乙型脑炎护理的重要性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对患儿的生命体征、意识状态等进行密切监测，及时发现和处理异常情况。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密切监测病情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定期为患儿吸痰、翻身拍背，确保呼吸道畅通，预防肺部感染。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定期为患儿更换体位，保持皮肤清洁干燥，避免褥疮的发生。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预防褥疮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在患儿病情稳定后，及早进行康复训练，包括肢体功能锻炼、语言训练等，促进神经功能恢复。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早期康复训练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292" b="10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关注患儿的心理状态，给予适当的心理支持和疏导，帮助其建立信心和积极配合治疗。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根据患儿的饮食喜好和营养需求，制定个性化的饮食计划，保证营养摄入充足。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促进患儿康复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6056" r="60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185" b="41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477" b="274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提高患儿生活质量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家庭护理指导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向家长提供家庭护理指导，包括日常照顾、病情监测、预防措施等方面的知识，帮助家长更好地照顾患儿。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定期随访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建立定期随访制度，对患儿的病情恢复情况进行跟踪评估，及时调整治疗方案和护理措施。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社会融入支持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关注患儿的社会融入问题，为其提供必要的支持和帮助，帮助其更好地融入社会生活。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小儿乙型脑炎护理措施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https://d.book118.com/348047115021006024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2024-08-31T01:27:54.613</cp:lastPrinted>
  <dcterms:created xsi:type="dcterms:W3CDTF">2024-08-30T17:27:54Z</dcterms:created>
  <dcterms:modified xsi:type="dcterms:W3CDTF">2024-08-30T17:27:56Z</dcterms:modified>
</cp:coreProperties>
</file>