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F9FE60-A725-4561-8FC9-9E0172CC51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77E1E0-98EC-4C35-8719-DBE340D26F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6376CC-B504-434B-A600-4271487C12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50752E-83DE-46BC-B9BE-2777743C52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3BFD76-1235-4F47-BB8D-7D45C2B125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06080F-E1AD-49D1-9159-CEAB7F2B7B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90CA17-7251-4022-9F33-C15CB657E0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27198E-7A0E-4074-A949-6D464CDE18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AE42F7-BD14-45BF-B4A7-C51BE6E478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6D032C-081F-4496-BE8E-C76E2FDEAB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E2BAFF-D276-4F40-914E-B5F41B7265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7.jpeg" /><Relationship Id="rId3"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5000200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传染病科护士的职业生涯规划与发展</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职业生涯规划基础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自我认知与定位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教育与培训</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实践经验与能力提升</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职业发展与晋升</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挑战与对策</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62" b="266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应对全球传染病挑战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随着全球化进程加速，传染病跨国传播的风险增加，对传染病科护士的需求也日益迫切。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提升护士职业素养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制定传染病科护士的职业生涯规划，有助于提升护士的专业素养和综合能力，更好地应对传染病防治工作。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推动护理事业发展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通过规划传染病科护士的职业发展路径，可以推动护理事业的整体发展，提高护理服务质量。</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传染病科护士的角色与职责</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为患者提供全面的护理服务，包括病情观察、治疗执行、心理支持等。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负责实施感染控制措施，防止传染病的医源性传播。</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对患者及其家属进行传染病防治知识教育，提高公众健康意识。</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参与传染病相关科研工作，推动学科发展，提升学术水平。</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患者照护</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感染控制</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健康教育</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科研与学术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职业生涯规划基础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职业生涯规划是指个人与组织相结合，在对一个人职业生涯的主客观条件进行测定、分析、总结的基础上，对自己的兴趣、爱好、能力、特点进行综合分析与权衡，结合时代特点，根据自己的职业倾向，确定其最佳的职业奋斗目标，并为实现这一目标做出行之有效的安排。</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于传染病科护士而言，职业生涯规划能够帮助他们明确职业目标，了解职业发展的各种可能性，并制定出实现这些目标的计划。通过规划，护士可以更好地适应职业发展的变化，提高自己的职业满意度和成就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职业生涯规划的定义与重要性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568" r="2556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新入职的传染病科护士通常需要从基础护理工作开始，如照顾患者、执行医嘱、协助医生进行诊疗等。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初级护士</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随着经验的积累和技能的提升，护士可以逐渐承担起更高级别的职责，如负责病房管理、指导初级护士、参与护理科研等。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高级护士</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一些优秀的传染病科护士可能会进一步发展成为护理管理者，负责整个护理团队的管理和运营。</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护理管理者</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具有丰富实践经验和专业知识的传染病科护士还可以选择成为护理教育者，培养新一代的护理人才。</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护理教育者</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传染病科护士的职业发展路径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包括个人的兴趣、价值观、技能、性格等，这些因素会影响护士对职业的认知和选择。</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个人因素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医院或医疗机构的文化、管理制度、领导风格等也会对护士的职业生涯规划产生影响。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组织因素</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社会经济发展、医疗政策变革、科技进步等宏观因素也会对传染病科护士的职业生涯带来挑战和机遇。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社会因素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影响职业生涯规划的因素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自我认知与定位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对传染病科护理工作有浓厚兴趣，愿意为患者提供专业、细致的护理服务。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热爱护理事业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强烈的责任感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专业技能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333" r="133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坚守职业道德，对患者的生命安全和健康负责，勇于承担责任。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具备扎实的医学、护理学理论知识和实践技能，能够熟练应对传染病患者的各种护理需求。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个人兴趣、价值观与技能评估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在传染病科室从事患者护理工作，包括病情观察、治疗执行、心理护理等。</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25" r="16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0833" r="2083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临床护理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从事传染病护理教育工作，培养新一代传染病科护士。</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护理教育</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担任传染病科室的护理管理者，负责护理团队的组织、协调和管理。</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护理管理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适合传染病科护士的职业领域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中期目标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在4-6年内，深化专业领域研究，提升学术水平，争取在护理领域取得一定的学术成果。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短期目标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在1-3年内，提升专业技能，积累临床经验，争取成为优秀的传染病科护士。</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长期目标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在7-10年内，成为传染病科室的护理专家或护理管理者，为推动传染病护理工作的发展做出贡献。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短期与长期职业目标的设定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教育与培训</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深入了解传染病的发病机理、传播途径和预防措施，掌握相关法规和政策。</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传染病防治知识</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提高护理操作水平，包括病情观察、标本采集、治疗执行、心理干预等。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护理技能</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培养护士在突发公共卫生事件中的应急处理能力，如疫情爆发时的快速响应和处置。</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应急处理能力</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专业知识与技能的提升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网络课程</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利用在线教育资源，学习国内外先进的传染病护理理论和实践。</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学术会议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参加学术会议和研讨会，与同行交流经验，了解最新研究动态。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在职培训</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参加医院或卫生行政部门组织的在职培训，学习新的传染病防治知识和护理技能。</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持续教育与培训资源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国际交流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参加国际交流活动，学习国际先进的传染病护理理念和技术，拓宽视野。</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科研项目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参与传染病防治相关的科研项目，提升科研能力和学术水平。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学术论文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撰写学术论文，分享传染病护理实践经验和研究成果。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学术研究与交流机会</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https://d.book118.com/348050002004006026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2024-09-02T23:11:35.878</cp:lastPrinted>
  <dcterms:created xsi:type="dcterms:W3CDTF">2024-09-02T15:11:35Z</dcterms:created>
  <dcterms:modified xsi:type="dcterms:W3CDTF">2024-09-02T15:11:38Z</dcterms:modified>
</cp:coreProperties>
</file>