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5E8414-6298-4AF6-B30A-1EAF93408C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D1DD7C-8636-4D1C-B296-EC187FBF8D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7474C8-36BE-498F-9B58-CC7946193C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488C15-5356-4BED-B932-ABD0D717E1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69206B1-2519-443D-BFDA-4ED765300E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81EC72C-59B9-4C40-8292-7EE4211966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3CA967E-E934-4E90-957B-1BEC735AF1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F4E02C-AC6F-44F8-84D3-484AA948BE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91A32A-F891-4F3A-83BB-7C6790175D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5779EC-2E92-4982-9D99-995EE46B56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507E77-E9EB-4210-B4ED-756CE14026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8051141070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优化供应链管理的IT支持系统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供应链管理与IT支持概述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IT支持系统架构与功能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采购环节IT支持优化策略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生产环节IT支持优化策略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物流环节IT支持优化策略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销售环节IT支持优化策略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供应链管理与IT支持概述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供应链管理定义及重要性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供应链管理定义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供应链管理是一种集成的管理思想和方法，它执行供应链中从供应商到最终用户的物流的计划和控制等职能。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供应链管理的重要性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随着全球化竞争的加剧，企业越来越注重通过供应链管理来优化资源配置、降低成本、提高运营效率，从而增强市场竞争力。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306" r="13306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IT支持系统通过提供信息化手段，实现供应链各环节信息的实时共享和传递，提高信息传递的准确性和时效性。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信息化支撑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IT支持系统可帮助企业优化供应链管理流程，实现流程的自动化、标准化和智能化，提高管理效率。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流程优化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IT支持系统通过数据分析和挖掘技术，为供应链管理者提供决策支持，帮助企业做出更科学、合理的决策。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决策支持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IT支持系统在供应链管理中的角色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随着物联网、大数据、人工智能等技术的不断发展，未来供应链管理的IT支持系统将更加智能化、自动化和可视化。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在实施供应链管理的IT支持系统时，企业可能面临数据安全、系统整合、技术更新等方面的挑战，需要采取相应的措施加以应对。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发展趋势与挑战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挑战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IT支持系统架构与功能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云计算平台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利用云计算资源，实现弹性伸缩、按需付费，降低IT成本，提高资源利用率。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数据中心与网络安全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建立完善的数据中心和网络安全体系，保障系统稳定和数据安全。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分布式系统架构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采用微服务、容器化等技术，构建高可用性、高扩展性的系统架构，支持供应链管理的各项业务需求。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整体架构设计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大数据分析技术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运用大数据分析技术，对供应链数据进行挖掘和分析，发现潜在规律和趋势，为决策提供支持。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数据采集技术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通过物联网、RFID、EDI等技术手段，实现供应链各环节数据的实时采集和传输。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数据清洗与整合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对数据进行清洗、去重、转换等处理，确保数据质量和一致性，为供应链管理提供准确的数据基础。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数据采集与处理技术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预测与决策模型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建立基于历史数据和实时数据的预测模型，为供应链计划、调度、库存管理等提供决策依据。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优化算法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运用线性规划、整数规划、遗传算法等优化算法，对供应链网络设计、路径规划等问题进行优化求解，提高供应链效率和降低成本。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人工智能与机器学习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引入人工智能和机器学习技术，实现供应链管理的智能化和自动化，提高决策准确性和效率。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决策支持与优化算法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采购环节IT支持优化策略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供应商选择与评估自动化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确保供应商信息数据库的实时更新，并实现与供应链其他环节的数据共享，以便及时调整采购策略。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实时数据更新与共享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建立全面的供应商信息数据库，包括供应商的基本信息、历史交易记录、质量评估等，以便进行快速筛选和对比。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供应商信息数据库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利用先进的算法和分析工具，构建自动化评估模型，对供应商的绩效、价格、交货期等进行综合评估，提高决策效率和准确性。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自动化评估模型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集成化数据处理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通过与其他企业系统的集成，实现采购订单数据的自动导入、导出和处理，减少人工干预和错误。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实时状态监控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提供采购订单状态的实时监控功能，包括订单进度、交货期、收货情况等，以便及时发现问题并采取措施。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电子采购系统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采用电子采购系统，实现采购订单的在线创建、审批、执行和跟踪，提高采购流程的透明度和效率。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采购订单处理电子化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518246" y="3031027"/>
            <a:ext cx="1788760" cy="673166"/>
          </a:xfrm>
          <a:custGeom>
            <a:rect l="l" t="t" r="r" b="b"/>
            <a:pathLst>
              <a:path w="1400" h="527">
                <a:moveTo>
                  <a:pt x="0" y="108"/>
                </a:moveTo>
                <a:lnTo>
                  <a:pt x="837" y="527"/>
                </a:lnTo>
                <a:lnTo>
                  <a:pt x="1400" y="332"/>
                </a:lnTo>
                <a:lnTo>
                  <a:pt x="281" y="0"/>
                </a:lnTo>
                <a:lnTo>
                  <a:pt x="0" y="10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735450" y="3096651"/>
            <a:ext cx="2091473" cy="876386"/>
          </a:xfrm>
          <a:custGeom>
            <a:rect l="l" t="t" r="r" b="b"/>
            <a:pathLst>
              <a:path w="1698" h="710">
                <a:moveTo>
                  <a:pt x="1002" y="710"/>
                </a:moveTo>
                <a:lnTo>
                  <a:pt x="1698" y="366"/>
                </a:lnTo>
                <a:lnTo>
                  <a:pt x="591" y="0"/>
                </a:lnTo>
                <a:lnTo>
                  <a:pt x="0" y="202"/>
                </a:lnTo>
                <a:lnTo>
                  <a:pt x="1002" y="71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893380" y="3977271"/>
            <a:ext cx="4191413" cy="1771824"/>
          </a:xfrm>
          <a:custGeom>
            <a:rect l="l" t="t" r="r" b="b"/>
            <a:pathLst>
              <a:path w="3282" h="1388">
                <a:moveTo>
                  <a:pt x="0" y="332"/>
                </a:moveTo>
                <a:lnTo>
                  <a:pt x="1065" y="869"/>
                </a:lnTo>
                <a:lnTo>
                  <a:pt x="177" y="1388"/>
                </a:lnTo>
                <a:lnTo>
                  <a:pt x="3283" y="1388"/>
                </a:lnTo>
                <a:lnTo>
                  <a:pt x="2529" y="96"/>
                </a:lnTo>
                <a:lnTo>
                  <a:pt x="1981" y="414"/>
                </a:lnTo>
                <a:lnTo>
                  <a:pt x="685" y="0"/>
                </a:lnTo>
                <a:lnTo>
                  <a:pt x="0" y="332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 flipH="1" flipV="1">
            <a:off x="2921288" y="2643640"/>
            <a:ext cx="827699" cy="453011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>
            <a:off x="3748986" y="3704194"/>
            <a:ext cx="1665980" cy="1043620"/>
          </a:xfrm>
          <a:prstGeom prst="line">
            <a:avLst/>
          </a:prstGeom>
          <a:ln w="63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7633452" y="3367611"/>
            <a:ext cx="1134645" cy="857334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2294693" y="4747814"/>
            <a:ext cx="1953876" cy="24574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88616" y="1619074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库存管理系统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432271" y="4185805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实时监控与预警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940247" y="1852437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数据分析与优化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库存水平实时监控及预警</a:t>
              </a:r>
            </a:p>
          </p:txBody>
        </p:sp>
      </p:grpSp>
      <p:sp>
        <p:nvSpPr>
          <p:cNvPr id="34" name="TextBox 34"/>
          <p:cNvSpPr txBox="1"/>
          <p:nvPr/>
        </p:nvSpPr>
        <p:spPr>
          <a:xfrm>
            <a:off x="412392" y="1951830"/>
            <a:ext cx="23622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采用先进的库存管理系统，实现库存数据的实时更新和处理，确保数据的准确性和及时性。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1156046" y="4599597"/>
            <a:ext cx="2362200" cy="21717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通过设定安全库存水平、最大库存水平等参数，实现库存水平的实时监控，并在库存异常时发出预警，以便及时调整采购和库存策略。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8903838" y="2197963"/>
            <a:ext cx="2361910" cy="187379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利用历史库存数据进行分析和预测，发现库存变化的规律和趋势，为制定更合理的采购和库存策略提供决策支持。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生产环节IT支持优化策略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https://d.book118.com/348051141070006035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2024-09-14T08:26:40.148</cp:lastPrinted>
  <dcterms:created xsi:type="dcterms:W3CDTF">2024-09-14T00:26:40Z</dcterms:created>
  <dcterms:modified xsi:type="dcterms:W3CDTF">2024-09-14T00:26:42Z</dcterms:modified>
</cp:coreProperties>
</file>