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68CD0-0F42-4C95-976B-5B08C3117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014A2-2B4E-42AD-8E2D-B5964A704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AAE1C-EBEB-4124-B490-E45D67AE4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E8BD9B-22F3-49FF-851A-228E7EAB4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9284BC-FF2A-4B64-B417-A3EA5C0A3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841ECF-1BC1-4446-B127-FE899AE49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6EE43F-4144-4609-85B3-A1116EC78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FA6241-19B2-4D37-84A6-956E3C716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EBCEE2-1273-406B-B042-B016E79B4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2E352-3AEB-4ABF-B3FA-DBF103A98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33EC6-A374-4C21-A83C-1BDA18E16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5114307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稳步发展水处理技术与工程行业的现状与发展趋势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水处理技术与工程行业现状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水处理技术发展动态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水处理工程市场需求分析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水处理技术与工程行业发展趋势预测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水处理技术与工程行业挑战与对策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水资源短缺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随着全球人口增长和经济发展，水资源日益短缺，水处理技术对于解决水资源问题具有重要意义。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水污染严重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工业废水、生活污水等大量排放，导致水污染严重，威胁人类健康和生态环境，水处理技术是防治水污染的有效手段。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行业发展迅速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水处理技术与工程行业在全球范围内发展迅速，市场规模不断扩大，技术创新不断涌现。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水处理工程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包括给水处理、污水处理、中水回用等多个领域，以及这些领域的工程设计、建设和运营情况。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预测水处理技术与工程行业未来的发展趋势，包括技术创新、市场拓展、政策变化等方面的内容。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分析水处理技术与工程行业的市场规模、竞争格局、政策法规等方面的现状。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水处理技术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包括物理处理、化学处理、生物处理等多种技术，以及这些技术的最新进展和应用情况。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水处理技术与工程行业现状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水处理技术与工程行业规模庞大，涉及市政、工业、农业等多个领域，为国民经济的重要组成部分。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增长速度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随着环保政策的日益严格和水资源短缺问题的加剧，水处理技术与工程行业近年来保持快速增长，预计未来几年仍将保持较高增速。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目前，水处理技术主要包括物理处理、化学处理、生物处理等多种方法，其中膜分离技术、高级氧化技术等新型技术逐渐得到广泛应用。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水处理技术广泛应用于市政污水处理、工业废水处理、海水淡化、饮用水处理等领域，为改善水环境和保障水资源安全发挥了重要作用。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主要技术与应用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主要技术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中游产业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中游产业主要包括水处理工程建设、水处理设施运营等，是实现水处理目标的重要环节。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下游产业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下游产业主要包括市政、工业、农业等领域的水用户，是水处理技术与工程行业的最终服务对象。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上游产业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水处理技术与工程行业的上游产业主要包括设备制造业、化学药剂制造业等，为水处理提供必要的设备和药剂支持。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979" b="397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目前，水处理技术与工程行业竞争激烈，国内外众多企业参与其中，包括大型跨国企业、国有企业、民营企业等。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虽然水处理技术与工程行业企业众多，但市场集中度逐渐提高，少数龙头企业占据较大市场份额，具有较强的品牌影响力和市场竞争力。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市场集中度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竞争格局与市场集中度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水处理技术发展动态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高级氧化技术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利用强氧化剂产生的高活性自由基，快速降解水中的有机污染物，提高水质。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膜分离技术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通过微滤、超滤、纳滤等膜分离技术，实现水中不同组分的有效分离和纯化。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生物处理技术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利用微生物的代谢作用，降解水中的有机污染物，同时去除氮、磷等营养物质。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新技术研发与应用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传统工艺优化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对传统水处理工艺进行改进和优化，提高处理效率，降低运行成本。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引入人工智能、大数据等先进技术，实现水处理过程的自动化、智能化管理。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绿色环保理念推广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加强环保意识，推广绿色水处理技术，减少对环境的影响。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技术升级与改造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积极参与国际水处理技术交流与合作，引进国外先进技术和管理经验。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国际合作与交流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加强国内水处理领域的产学研合作，推动技术创新和成果转化。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国内产学研合作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参与制定水处理行业的国际标准和规范，提升行业整体水平。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行业标准与规范制定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国内外技术合作与交流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水处理工程市场需求分析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随着工业领域的发展，冷却水的用量不断增加，对冷却水处理的需求也随之增长。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冷却水处理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锅炉水处理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917" r="12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废水处理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锅炉是工业生产中的重要设备，锅炉用水的处理对于保障锅炉安全运行至关重要。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工业生产过程中产生的废水需要经过处理才能排放，废水处理市场需求不断增长。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工业水处理市场需求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https://d.book118.com/348051143070006035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2024-09-14T08:26:40.824</cp:lastPrinted>
  <dcterms:created xsi:type="dcterms:W3CDTF">2024-09-14T00:26:40Z</dcterms:created>
  <dcterms:modified xsi:type="dcterms:W3CDTF">2024-09-14T00:26:43Z</dcterms:modified>
</cp:coreProperties>
</file>