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4EDAE-BBBB-4B43-A197-6DDBE5986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38B25-C43D-492E-AC4B-E728D1482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899AC-D177-467A-8BBD-78543C643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36568-015A-484B-B815-FECD5B201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D6C43F-BE04-4C9A-972A-9CBD14414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91D7A4-B18A-4C54-AA2A-E2FD9F975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DEE91-1059-4287-B706-0F9AF719D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2DF7B-1C6E-4A9A-AD14-679236926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23294-35CC-4053-B015-8084CD8F4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F9440-B592-48C7-9BA0-64486AAF9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D8FCA-673F-4F14-9C82-344F3A990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52140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律关系分析法与请求权基础分析法讲解\n## 1.法律关系分析法概述及其重要性\n### 1.1法律关系分析法的定义与原理\n### 1.2法律关系分析法在法学研究中的应用\n### 1.3法律关系分析法在实际案例中的操作\n## 2.请求权基础分析法的概念与原理\n### 2.1请求权基础分析法的定义与原理\n### 2.2请求权基础分析法在法学研究中的应用\n### 2.3请求权基础分析法在实际案例中的操作\n## 3.法律关系分析法与请求权基础分析法的比较\n### 3.1法律关系分析法优缺点分析\n### 3.2请求权基础分析法优缺点分析\n### 3.3两种方法在不同案例中的适用性\n## 4.法律关系分析法与请求权基础分析法的综合运用\n### 4.1法律关系分析法与请求权基础分析法的互补性\n### 4.2综合运用两种方法的实际案例分析\n### 4.3提高法律问题解决效果的策略\n## 5.法律关系分析法与请求权基础分析法的未来发展\n### 5.1法律关系分析法与请求权基础分析法的创新与发展趋势\n### 5.2未来法律研究方法的发展趋势\n### 5.3法律关系分析法与请求权基础分析法在未来法律实践中的价值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法律关系分析法与请求权基础分析法讲解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法律关系分析法概述及其重要性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法律关系分析法是一种法学研究方法</a:t>
                </a:r>
                <a:endParaRPr/>
              </a:p>
            </p:txBody>
          </p:sp>
          <p:sp>
            <p:nvSpPr>
              <p:cNvPr id="1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通过分析法律关系来理解和解决法律问题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法律关系是指法律规范调整的社会关系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分析法律关系有助于揭示法律规范的内在逻辑</a:t>
                </a:r>
                <a:endParaRPr/>
              </a:p>
            </p:txBody>
          </p:sp>
          <p:sp>
            <p:nvSpPr>
              <p:cNvPr id="1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法律关系分析法的原理</a:t>
                </a:r>
                <a:endParaRPr/>
              </a:p>
            </p:txBody>
          </p:sp>
          <p:sp>
            <p:nvSpPr>
              <p:cNvPr id="1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强调法律关系主体、客体和内容的统一性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重视法律关系产生、变更和消灭的过程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探究法律关系之间的相互作用和联系</a:t>
                </a:r>
                <a:endParaRPr/>
              </a:p>
            </p:txBody>
          </p:sp>
          <p:sp>
            <p:nvSpPr>
              <p:cNvPr id="1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法律关系分析法的定义与原理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法律关系分析法在民法中的应用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分析民事法律关系，如合同关系、侵权关系等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揭示民事法律规范的内在逻辑和体系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为民事案件审理提供理论支持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法律关系分析法在刑法中的应用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分析刑事法律关系，如犯罪关系、刑罚关系等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揭示刑事法律规范的内在逻辑和体系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为刑事案件审理提供理论支持</a:t>
                </a:r>
                <a:endParaRPr/>
              </a:p>
            </p:txBody>
          </p:sp>
          <p:pic>
            <p:nvPicPr>
              <p:cNvPr id="1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法律关系分析法在行政法中的应用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分析行政法律关系，如行政职权关系、行政相对人关系等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揭示行政法律规范的内在逻辑和体系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为行政案件审理提供理论支持</a:t>
                </a:r>
                <a:endParaRPr/>
              </a:p>
            </p:txBody>
          </p:sp>
          <p:pic>
            <p:nvPicPr>
              <p:cNvPr id="1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法律关系分析法在法学研究中的应用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法律关系分析法在民事案例中的应用</a:t>
                </a:r>
                <a:endParaRPr/>
              </a:p>
            </p:txBody>
          </p:sp>
          <p:sp>
            <p:nvSpPr>
              <p:cNvPr id="1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分析当事人之间的民事法律关系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判断当事人的权利和义务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为民事案件审理提供依据</a:t>
                </a:r>
                <a:endParaRPr/>
              </a:p>
            </p:txBody>
          </p:sp>
        </p:grpSp>
        <p:grpSp>
          <p:nvGrpSpPr>
            <p:cNvPr id="18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法律关系分析法在刑事案例中的应用</a:t>
                </a:r>
                <a:endParaRPr/>
              </a:p>
            </p:txBody>
          </p:sp>
          <p:sp>
            <p:nvSpPr>
              <p:cNvPr id="1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分析犯罪嫌疑人与犯罪行为之间的刑事法律关系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判断犯罪嫌疑人的刑事责任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为刑事案件审理提供依据</a:t>
                </a:r>
                <a:endParaRPr/>
              </a:p>
            </p:txBody>
          </p:sp>
        </p:grpSp>
        <p:grpSp>
          <p:nvGrpSpPr>
            <p:cNvPr id="18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法律关系分析法在行政案例中的应用</a:t>
                </a:r>
                <a:endParaRPr/>
              </a:p>
            </p:txBody>
          </p:sp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分析行政机关与行政相对人之间的行政法律关系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判断行政机关的行政职权和行政相对人的权利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为行政案件审理提供依据</a:t>
                </a:r>
                <a:endParaRPr/>
              </a:p>
            </p:txBody>
          </p:sp>
        </p:grpSp>
      </p:grpSp>
      <p:pic>
        <p:nvPicPr>
          <p:cNvPr id="18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法律关系分析法在实际案例中的操作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请求权基础分析法的概念与原理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请求权基础分析法的定义与原理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请求权基础分析法是一种法学研究方法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通过分析请求权基础来理解和解决法律问题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请求权基础是指法律规范赋予的权利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分析请求权基础有助于揭示法律规范的内在逻辑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请求权基础分析法的原理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强调请求权基础的确定性、合法性和可行性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重视请求权基础产生、变更和消灭的过程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探究请求权基础之间的相互作用和联系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请求权基础分析法在民法中的应用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分析民事请求权基础，如合同请求权、侵权请求权等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揭示民事法律规范的内在逻辑和体系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为民事案件审理提供理论支持</a:t>
                </a:r>
                <a:endParaRPr/>
              </a:p>
            </p:txBody>
          </p:sp>
          <p:sp>
            <p:nvSpPr>
              <p:cNvPr id="2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请求权基础分析法在刑法中的应用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分析刑事请求权基础，如犯罪请求权、刑罚请求权等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揭示刑事法律规范的内在逻辑和体系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为刑事案件审理提供理论支持</a:t>
                </a:r>
                <a:endParaRPr/>
              </a:p>
            </p:txBody>
          </p:sp>
          <p:sp>
            <p:nvSpPr>
              <p:cNvPr id="2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请求权基础分析法在行政法中的应用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分析行政请求权基础，如行政职权请求权、行政相对人请求权等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揭示行政法律规范的内在逻辑和体系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为行政案件审理提供理论支持</a:t>
                </a:r>
                <a:endParaRPr/>
              </a:p>
            </p:txBody>
          </p:sp>
          <p:sp>
            <p:nvSpPr>
              <p:cNvPr id="2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请求权基础分析法在法学研究中的应用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请求权基础分析法在民事案例中的应用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分析当事人的民事请求权基础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判断当事人的权利和义务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为民事案件审理提供依据</a:t>
                </a:r>
                <a:endParaRPr/>
              </a:p>
            </p:txBody>
          </p:sp>
          <p:sp>
            <p:nvSpPr>
              <p:cNvPr id="23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请求权基础分析法在刑事案例中的应用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分析犯罪嫌疑人的刑事请求权基础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判断犯罪嫌疑人的刑事责任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为刑事案件审理提供依据</a:t>
                </a:r>
                <a:endParaRPr/>
              </a:p>
            </p:txBody>
          </p:sp>
          <p:sp>
            <p:nvSpPr>
              <p:cNvPr id="23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请求权基础分析法在行政案例中的应用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分析行政机关的行政请求权基础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判断行政机关的行政职权和行政相对人的权利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为行政案件审理提供依据</a:t>
                </a:r>
                <a:endParaRPr/>
              </a:p>
            </p:txBody>
          </p:sp>
          <p:sp>
            <p:nvSpPr>
              <p:cNvPr id="24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请求权基础分析法在实际案例中的操作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法律关系分析法与请求权基础分析法的比较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法律关系分析法优缺点分析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强调法律关系的整体性，有助于全面理解法律问题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适用于各种法律领域，具有广泛的适用性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强调法律关系的逻辑性，可能忽视法律关系的实证性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分析过程可能较为复杂，需要较高的法律素养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https://d.book118.com/348052140121006037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法律关系分析法与请求权基础分析法讲解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2024-09-17T18:17:58.045</cp:lastPrinted>
  <dcterms:created xsi:type="dcterms:W3CDTF">2024-09-17T10:17:58Z</dcterms:created>
  <dcterms:modified xsi:type="dcterms:W3CDTF">2024-09-17T10:17:59Z</dcterms:modified>
</cp:coreProperties>
</file>