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DAAFF-D2BD-43D4-BCF7-564D2D236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298C9-8B44-4A0C-828E-8C6B3D17F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B1264-11AE-4203-AAD0-FA4DEAC56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9B2C1-96FF-49B1-8852-8B2676925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49F63-2B74-45F4-B817-D71C7D185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EF53F-38E3-4486-98E3-BCBE91779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3CDF8F-86AC-4E2B-9AAB-488AC09A1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C8FAF-ED68-466C-B73C-A974AD40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58C3C-7A7D-4D5D-888D-F933CFF30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8D596-2B31-4518-9A14-EC877B947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A54CE-470E-4CEC-AF84-DC705357E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550310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实验室内部质量控制及质量评价\n## 1.实验室内部质量控制的重要性及基本原则\n### 1.1实验室内部质量控制的意义和作用\n### 1.2实验室内部质量控制的基本原则和方法\n### 1.3实验室内部质量控制的实施策略和步骤\n## 2.实验室内部质量控制的实施\n### 2.1实验室质量管理体系的建立和完善\n### 2.2实验室内部质量控制的监督和改进\n### 2.3实验室内部质量控制的培训和宣传\n## 3.实验室内部质量评价的方法和标准\n### 3.1实验室内部质量评价的依据和指标\n### 3.2实验室内部质量评价的方法和程序\n### 3.3实验室内部质量评价的结果和反馈\n## 4.实验室内部质量控制与外部质量评价的关系\n### 4.1实验室内部质量控制与外部质量评价的关联性\n### 4.2实验室内部质量控制在外部质量评价中的地位和作用\n### 4.3实验室内部质量控制与外部质量评价的协同与整合\n## 5.实验室内部质量控制的未来发展趋势\n### 5.1实验室内部质量控制技术的创新与发展\n### 5.2实验室内部质量控制管理的智能化与信息化\n### 5.3实验室内部质量控制与国际接轨与互认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100"/>
              <a:t>实验室内部质量控制及质量评价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实验室内部质量控制的重要性及基本原则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提高实验室检测的准确性和可靠性</a:t>
                </a:r>
                <a:endParaRPr/>
              </a:p>
            </p:txBody>
          </p:sp>
          <p:sp>
            <p:nvSpPr>
              <p:cNvPr id="1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确保实验室检测结果的一致性和稳定性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提高实验室检测的准确性和可靠性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为客户提供高质量的检测服务</a:t>
                </a:r>
                <a:endParaRPr/>
              </a:p>
            </p:txBody>
          </p:sp>
        </p:grpSp>
        <p:grpSp>
          <p:nvGrpSpPr>
            <p:cNvPr id="1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保证实验室检测的公正性和客观性</a:t>
                </a:r>
                <a:endParaRPr/>
              </a:p>
            </p:txBody>
          </p:sp>
          <p:sp>
            <p:nvSpPr>
              <p:cNvPr id="1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防止实验室检测过程中的主观性和随意性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保证实验室检测的公正性和客观性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维护实验室的声誉和信誉</a:t>
                </a:r>
                <a:endParaRPr/>
              </a:p>
            </p:txBody>
          </p:sp>
        </p:grpSp>
        <p:grpSp>
          <p:nvGrpSpPr>
            <p:cNvPr id="1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促进实验室的持续改进和发展</a:t>
                </a:r>
                <a:endParaRPr/>
              </a:p>
            </p:txBody>
          </p:sp>
          <p:sp>
            <p:nvSpPr>
              <p:cNvPr id="1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发现实验室检测过程中的问题和不足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促进实验室的持续改进和发展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提高实验室的整体竞争力</a:t>
                </a:r>
                <a:endParaRPr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实验室内部质量控制的意义和作用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实验室所有员工共同参与质量控制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提高员工的质量意识和责任感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形成全员关注质量的良好氛围</a:t>
                </a:r>
                <a:endParaRPr/>
              </a:p>
            </p:txBody>
          </p:sp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全员参与原则</a:t>
                </a:r>
                <a:endParaRPr/>
              </a:p>
            </p:txBody>
          </p:sp>
        </p:grpSp>
        <p:grpSp>
          <p:nvGrpSpPr>
            <p:cNvPr id="18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重视实验室检测过程的质量控制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防止不合格检测产品的产生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降低质量问题的风险和成本</a:t>
                </a:r>
                <a:endParaRPr/>
              </a:p>
            </p:txBody>
          </p:sp>
          <p:sp>
            <p:nvSpPr>
              <p:cNvPr id="1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预防为主原则</a:t>
                </a:r>
                <a:endParaRPr/>
              </a:p>
            </p:txBody>
          </p:sp>
        </p:grpSp>
        <p:grpSp>
          <p:nvGrpSpPr>
            <p:cNvPr id="18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对实验室检测过程进行持续监控和改进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促进实验室检测水平的提高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实现实验室质量的持续提升</a:t>
                </a:r>
                <a:endParaRPr/>
              </a:p>
            </p:txBody>
          </p:sp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持续改进原则</a:t>
                </a:r>
                <a:endParaRPr/>
              </a:p>
            </p:txBody>
          </p:sp>
        </p:grpSp>
      </p:grpSp>
      <p:pic>
        <p:nvPicPr>
          <p:cNvPr id="18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实验室内部质量控制的基本原则和方法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制定实验室内部质量控制计划和目标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明确实验室内部质量控制的实施策略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制定实验室内部质量控制的具体目标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确保实验室内部质量控制的顺利进行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建立实验室内部质量控制组织和制度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设立实验室内部质量控制的组织机构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制定实验室内部质量控制的管理制度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确保实验室内部质量控制的规范化和系统化</a:t>
                </a:r>
                <a:endParaRPr/>
              </a:p>
            </p:txBody>
          </p:sp>
          <p:pic>
            <p:nvPicPr>
              <p:cNvPr id="20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实施实验室内部质量控制培训和宣传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对实验室员工进行质量控制培训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提高员工的质量意识和技能水平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营造实验室内部质量控制的氛围</a:t>
                </a:r>
                <a:endParaRPr/>
              </a:p>
            </p:txBody>
          </p:sp>
          <p:pic>
            <p:nvPicPr>
              <p:cNvPr id="20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实验室内部质量控制的实施策略和步骤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实验室内部质量控制的实施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制定实验室质量管理体系的总体目标和要求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明确实验室质量管理体系的建立目标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制定实验室质量管理体系的具体要求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确保实验室质量管理体系的完整性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建立实验室质量管理体系的组织结构和职责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设立实验室质量管理体系的组织机构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明确实验室质量管理体系的职责分工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确保实验室质量管理体系的有效运行</a:t>
                </a:r>
                <a:endParaRPr/>
              </a:p>
            </p:txBody>
          </p:sp>
          <p:pic>
            <p:nvPicPr>
              <p:cNvPr id="22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完善实验室质量管理体系的程序和文件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制定实验室质量管理体系的程序文件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完善实验室质量管理体系的文件管理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保证实验室质量管理体系的规范化和标准化</a:t>
                </a:r>
                <a:endParaRPr/>
              </a:p>
            </p:txBody>
          </p:sp>
          <p:pic>
            <p:nvPicPr>
              <p:cNvPr id="23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实验室质量管理体系的建立和完善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对实验室内部质量控制进行定期检查和评估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对实验室内部质量控制计划进行定期检查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对实验室内部质量控制结果进行定期评估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确保实验室内部质量控制的持续有效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对实验室内部质量控制中发现的问题进行整改和完善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对实验室内部质量控制中发现的问题进行整改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对实验室内部质量控制制度进行完善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提高实验室内部质量控制的效果</a:t>
                </a:r>
                <a:endParaRPr/>
              </a:p>
            </p:txBody>
          </p:sp>
        </p:grpSp>
        <p:grpSp>
          <p:nvGrpSpPr>
            <p:cNvPr id="24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促进实验室内部质量控制的持续改进和创新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鼓励实验室员工提出创新性的质量控制方法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促进实验室内部质量控制的持续改进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提高实验室内部质量控制的整体水平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实验室内部质量控制的监督和改进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对实验室员工进行质量控制培训和教育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提高员工的质量意识和责任感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提高员工的质量控制技能和水平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保证实验室内部质量控制的有效实施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开展实验室内部质量控制的宣传活动和交流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宣传实验室内部质量控制的重要性和方法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促进实验室员工之间的质量控制和经验分享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营造实验室内部质量控制的氛围</a:t>
                </a:r>
                <a:endParaRPr/>
              </a:p>
            </p:txBody>
          </p:sp>
          <p:pic>
            <p:nvPicPr>
              <p:cNvPr id="25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建立实验室内部质量控制的激励机制和奖励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对实验室内部质量控制成绩突出的员工进行奖励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激发员工参与实验室内部质量控制的积极性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提高实验室内部质量控制的效果</a:t>
                </a:r>
                <a:endParaRPr/>
              </a:p>
            </p:txBody>
          </p:sp>
          <p:pic>
            <p:nvPicPr>
              <p:cNvPr id="26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实验室内部质量控制的培训和宣传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实验室内部质量评价的方法和标准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制定实验室内部质量评价的依据和标准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明确实验室内部质量评价的依据和指标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制定实验室内部质量评价的具体标准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保证实验室内部质量评价的客观性和公正性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建立实验室内部质量评价的数据收集和分析机制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对实验室内部质量评价数据进行收集和整理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对实验室内部质量评价数据进行分析和评价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提供实验室内部质量评价的决策支持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实施实验室内部质量评价的结果反馈和改进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将实验室内部质量评价结果反馈给相关部门和员工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根据实验室内部质量评价结果进行改进和优化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提高实验室内部质量评价的效果和价值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实验室内部质量评价的依据和指标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https://d.book118.com/348055031003006041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实验室内部质量控制及质量评价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2024-09-19T15:23:19.496</cp:lastPrinted>
  <dcterms:created xsi:type="dcterms:W3CDTF">2024-09-19T07:23:19Z</dcterms:created>
  <dcterms:modified xsi:type="dcterms:W3CDTF">2024-09-19T07:23:21Z</dcterms:modified>
</cp:coreProperties>
</file>