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A8E2B-C9F6-460F-BAC8-3DD613D9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47158-2FF1-45D3-9F73-9DA60AD5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FCFA7-802A-409A-9808-31CB853C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C0122-A3BA-4EEC-8068-6C8C7E596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78AF8-D8F2-46C6-B07C-F4B95E895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30F23-EAA4-4E05-83A9-A49FE51F7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FC1C5-CAF7-40FD-A34F-B5203960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06D92-47BA-4D5D-AE78-D7C98AEFE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FF0A0-6C38-40B0-9453-F8D135ED3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6FE54-FB0F-4A8A-936B-F62DEE936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D936-EF1E-412B-8D4C-1BB230F3D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5060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甲状腺癌手术治疗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甲状腺癌手术治疗的重要性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甲状腺癌手术的种类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甲状腺癌手术的并发症及预防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甲状腺癌手术治疗后的护理和康复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甲状腺癌的预防和早期发现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甲状腺癌的定义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它通常在甲状腺内生长，但也可能扩散到周围组织或淋巴结，甚至更远的位置。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甲状腺癌是一种起源于甲状腺组织的恶性肿瘤，是内分泌系统最常见的恶性肿瘤之一。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14" b="95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甲状腺癌的分类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根据组织学特征，甲状腺癌可分为乳头状癌、滤泡状癌、髓样癌和未分化癌四种类型。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每种类型的甲状腺癌具有不同的生物学行为、预后和治疗方案。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甲状腺癌的症状可能包括颈部肿块、颈部疼痛、呼吸困难、声音嘶哑等。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这些症状可能在疾病的早期阶段就出现，但也可能是晚期症状。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甲状腺癌的症状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甲状腺癌手术治疗的重要性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手术是治疗甲状腺癌的主要手段，通过手术切除肿瘤可以有效地控制病情，减少肿瘤对身体的危害。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手术切除肿瘤可以迅速缓解症状，提高患者的生活质量。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手术切除肿瘤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预防肿瘤扩散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甲状腺癌手术治疗可以预防肿瘤扩散，避免肿瘤转移对其他器官的侵害。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通过手术切除肿瘤，可以降低复发率，提高治疗效果。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甲状腺癌手术治疗可以提高患者的生存率，延长患者的寿命。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早期发现、早期治疗是提高甲状腺癌生存率的关键，手术治疗是甲状腺癌治疗的重要手段之一。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提高生存率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甲状腺癌手术的种类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彻底切除甲状腺组织，适用于多发性癌灶或淋巴结转移的情况。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甲状腺切除术是将整个甲状腺从颈部完全切除，包括峡部和对侧的甲状腺组织。这种手术方式适用于多发性癌灶或淋巴结转移的情况，能够彻底清除癌细胞，降低复发风险。手术后患者需要终身服用甲状腺激素进行替代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全甲状腺切除术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切除大部分甲状腺组织，保留部分正常腺体，适用于单发癌灶或微小癌灶。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全甲状腺切除术是将大部分甲状腺组织切除，但保留部分正常腺体。这种手术方式适用于单发癌灶或微小癌灶的情况，能够尽可能保留正常腺体功能，减少术后并发症。手术后患者可能需要接受放射性碘治疗以清除残留的甲状腺组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近全甲状腺切除术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切除病变侧的甲状腺腺叶，适用于单侧癌灶或局限在一侧的癌灶。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腺叶切除术是将病变侧的甲状腺腺叶完全切除，适用于单侧癌灶或局限在一侧的癌灶的情况。这种手术方式能够彻底清除病变侧的癌细胞，同时保留对侧的正常腺体功能。手术后患者可能需要进行放射性碘治疗以清除残留的甲状腺组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甲状腺腺叶切除术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https://d.book118.com/348055060001006025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2024-09-01T09:29:50.715</cp:lastPrinted>
  <dcterms:created xsi:type="dcterms:W3CDTF">2024-09-01T01:29:50Z</dcterms:created>
  <dcterms:modified xsi:type="dcterms:W3CDTF">2024-09-01T01:29:52Z</dcterms:modified>
</cp:coreProperties>
</file>