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482BA-4295-4178-9B79-F9299226A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F2E4C-EC41-46B4-ABE8-991495549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55D9B-0107-4B60-A956-F6064A526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F413E2-2DA0-43E6-93C3-2FD229E6D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911F69-E0B2-4613-BCEE-D875766FF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B59DAE-2618-479A-B3F8-B262DA95C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BBE73E-91A9-40A5-9184-AFE19AB72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BECE99-1F21-463C-BE49-5F3BB1B59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9BBF0E-353B-4EAB-9D0C-78BF5CA0F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423F8-D166-43AF-BED4-98EF8FECD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B0A14-6654-4296-8FA8-377DB75CB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5511401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评价标准介绍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学术评价标准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企业评价标准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行业评价标准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个人评价标准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评价标准的制定与实施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83" b="2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评价标准是对某一事物或行为进行评估、衡量时所采用的标准或准则。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评价标准在评价过程中起着至关重要的作用，它为评价者提供了明确的指导，确保评价结果的客观性和公正性。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提供客观依据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评价标准为评价者提供了客观、可量化的依据，避免了主观臆断和偏见。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确保公正性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明确的评价标准可以确保评价过程的公正性，使所有参与者都能在相同的标准下进行评估。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通过对评价标准的不断修订和完善，可以推动被评价对象的持续改进和提高。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评价标准的重要性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评价标准的分类与内容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根据评价对象的不同，评价标准可分为定性标准和定量标准；根据评价目的的不同，可分为过程性标准和结果性标准。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评价标准的内容通常包括评价指标、权重分配、数据来源、评分方法等方面。其中，评价指标是评价标准的核心，它反映了被评价对象的关键特征和要素。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学术评价标准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论文质量与数量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评价学术论文的创新性、重要性、实用性以及发表数量等。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专著与教材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评价学术专著和教材的学术水平、影响力以及编写质量等。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科研项目与经费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评价科研项目的级别、经费多少、完成质量等。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学术成果评价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评价学术论文、专著等被其他学术成果引用的次数和影响力。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学术引用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评价学术期刊的影响因子、排名等。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学术期刊影响因子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评价学术会议的影响力、报告的质量和次数等。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学术会议与报告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学术影响力评价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学术合作与团队精神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评价学者在学术合作中的表现以及团队精神的体现。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学术规范遵守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评价学者是否遵守学术规范和学术道德，如是否尊重知识产权、是否按照学术规范进行研究和论文写作等。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学术诚信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评价学术成果的真实性、原创性以及是否存在抄袭、剽窃等行为。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学术道德与规范评价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企业评价标准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通过利润、利润率等指标评估企业的盈利能力。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盈利能力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考察企业的资产周转率、存货周转率等运营效率指标。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通过分析企业的收入增长、利润增长等评估其成长潜力。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企业经营绩效评价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评估企业的组织架构是否合理、高效。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考察企业的决策流程是否科学、透明。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评价企业的人力资源政策、员工培训、激励机制等。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企业管理水平评价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https://d.book118.com/348055114012006035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2024-09-13T17:51:14.185</cp:lastPrinted>
  <dcterms:created xsi:type="dcterms:W3CDTF">2024-09-13T09:51:14Z</dcterms:created>
  <dcterms:modified xsi:type="dcterms:W3CDTF">2024-09-13T09:51:16Z</dcterms:modified>
</cp:coreProperties>
</file>