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887D9-D366-44E4-A387-FDC13B531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14889-FFE9-4CEE-ADCA-2BF443FE9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44106-913A-4BA2-B0D2-2C87C0D74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BDA3BA-9BFF-4634-973E-319352805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941175-5125-4EAC-8DF6-8F8B53F0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38649D-FF53-4EFF-9D3A-123C75BD9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72B81F-9726-44A6-BEBF-010938471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B4366-CF40-4B14-AA29-490C126BA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261B5-9F42-40B9-94BE-54766A543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ADE523-D5D2-40DD-9D5C-6C761F35B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10194-4152-4CFC-86A2-FE988FDB0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5606600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《因子分析法预测》ppt课件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因子分析法的基本原理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因子分析法的步骤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因子分析法的优缺点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因子分析法的案例应用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因子分析法的定义、特点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因子分析法是一种多元统计分析方法，通过对多个变量进行降维处理，提取出共同因子，以简化数据结构并揭示变量之间的潜在关系。该方法具有以下特点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通过提取共同因子，将多个变量简化为少数几个因子，便于分析。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因子分析法能够揭示变量之间的潜在关系，帮助我们理解数据背后的结构。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因子分析法采用客观赋权方法，避免了主观因素的影响。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揭示潜在关系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降维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因子分析法的应用领域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广泛应用于各个领域，如心理学、社会学、经济学、管理学等。在心理学中，因子分析法用于研究个体差异和性格结构；在社会学中，用于研究社会结构和社会变迁；在经济学中，用于市场调研和金融数据分析；在管理学中，用于组织行为研究和人力资源管理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因子分析法的应用领域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因子分析法的历史与发展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因子分析法最早由英国心理学家Charles Spearman于1904年提出，用于研究智力测验的分数相关问题。随着统计学和计算机技术的发展，因子分析法不断得到完善和改进。现代的因子分析法不仅应用于心理学和社会学领域，还拓展到了经济学、管理学、市场营销等领域。近年来，随着大数据和人工智能技术的兴起，因子分析法在数据挖掘和预测分析等方面也得到了广泛应用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因子分析法的历史与发展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主成分分析的主要目的是消除原始变量之间的相关性，简化数据结构，并揭示数据的主要特征。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主成分的数量可以人为确定，通常选择累计贡献率大于85%的主成分。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主成分分析是一种降维技术，通过线性变换将原始变量转化为几个综合变量，这些综合变量互不相关，并能反映原始变量的绝大部分信息。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主成分分析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因子旋转是通过某种数学变换（如正交旋转或斜交旋转），使每个原始变量在因子空间中只对应一个因子，从而使得每个因子只包含具有最大方差的原始变量的载荷。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因子旋转的主要目的是使因子具有更明确的实际意义，便于解释。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常见的因子旋转方法有方差最大化旋转和等方差最小化旋转等。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5167" r="15167"/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因子旋转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计算因子得分的方法有多种，如加权最小二乘法、加权最小一乘法和回归法等。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因子得分是根据因子分析模型计算出的每个观测值的因子得分，用于表示观测值在每个因子上的相对位置或程度。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因子得分可以用于进一步的分析，如聚类分析、判别分析或回归分析等。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因子得分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因子分析法的步骤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确定因子变量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确定因子变量是因子分析的第一步，需要选择对预测对象有显著影响的变量作为因子变量。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可以通过专家打分、历史数据统计分析等方法来确定因子变量。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因子提取是因子分析的关键步骤，通过数学方法将多个变量提取成少数几个因子，这些因子能够反映原始变量的主要信息。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常用的因子提取方法有主成分分析、最大似然法等。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因子提取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91" r="200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因子解释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因子解释是对提取出的因子进行解释，通过旋转矩阵等方法将因子与原始变量建立联系，明确因子的含义。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解释时需要结合专业知识，对因子的含义进行合理的解释和命名。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https://d.book118.com/348056066007006034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2024-09-12T05:47:43.442</cp:lastPrinted>
  <dcterms:created xsi:type="dcterms:W3CDTF">2024-09-11T21:47:43Z</dcterms:created>
  <dcterms:modified xsi:type="dcterms:W3CDTF">2024-09-11T21:47:45Z</dcterms:modified>
</cp:coreProperties>
</file>