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601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09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tags" Target="tags/tag238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image" Target="../media/image2.png" /><Relationship Id="rId11" Type="http://schemas.openxmlformats.org/officeDocument/2006/relationships/tags" Target="../tags/tag9.xml" /><Relationship Id="rId12" Type="http://schemas.openxmlformats.org/officeDocument/2006/relationships/image" Target="../media/image3.png" /><Relationship Id="rId13" Type="http://schemas.openxmlformats.org/officeDocument/2006/relationships/tags" Target="../tags/tag10.xml" /><Relationship Id="rId14" Type="http://schemas.openxmlformats.org/officeDocument/2006/relationships/tags" Target="../tags/tag11.xml" /><Relationship Id="rId15" Type="http://schemas.openxmlformats.org/officeDocument/2006/relationships/tags" Target="../tags/tag12.xml" /><Relationship Id="rId16" Type="http://schemas.openxmlformats.org/officeDocument/2006/relationships/tags" Target="../tags/tag13.xml" /><Relationship Id="rId17" Type="http://schemas.openxmlformats.org/officeDocument/2006/relationships/tags" Target="../tags/tag14.xml" /><Relationship Id="rId18" Type="http://schemas.openxmlformats.org/officeDocument/2006/relationships/tags" Target="../tags/tag15.xml" /><Relationship Id="rId19" Type="http://schemas.openxmlformats.org/officeDocument/2006/relationships/tags" Target="../tags/tag16.xml" /><Relationship Id="rId2" Type="http://schemas.openxmlformats.org/officeDocument/2006/relationships/tags" Target="../tags/tag2.xml" /><Relationship Id="rId20" Type="http://schemas.openxmlformats.org/officeDocument/2006/relationships/tags" Target="../tags/tag17.xml" /><Relationship Id="rId21" Type="http://schemas.openxmlformats.org/officeDocument/2006/relationships/slideMaster" Target="../slideMasters/slideMaster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image" Target="../media/image1.png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.xml" /><Relationship Id="rId2" Type="http://schemas.openxmlformats.org/officeDocument/2006/relationships/tags" Target="../tags/tag19.xml" /><Relationship Id="rId3" Type="http://schemas.openxmlformats.org/officeDocument/2006/relationships/tags" Target="../tags/tag20.xml" /><Relationship Id="rId4" Type="http://schemas.openxmlformats.org/officeDocument/2006/relationships/tags" Target="../tags/tag21.xml" /><Relationship Id="rId5" Type="http://schemas.openxmlformats.org/officeDocument/2006/relationships/tags" Target="../tags/tag22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3.xml" /><Relationship Id="rId10" Type="http://schemas.openxmlformats.org/officeDocument/2006/relationships/image" Target="../media/image3.png" /><Relationship Id="rId11" Type="http://schemas.openxmlformats.org/officeDocument/2006/relationships/tags" Target="../tags/tag30.xml" /><Relationship Id="rId12" Type="http://schemas.openxmlformats.org/officeDocument/2006/relationships/tags" Target="../tags/tag31.xml" /><Relationship Id="rId13" Type="http://schemas.openxmlformats.org/officeDocument/2006/relationships/tags" Target="../tags/tag32.xml" /><Relationship Id="rId14" Type="http://schemas.openxmlformats.org/officeDocument/2006/relationships/tags" Target="../tags/tag33.xml" /><Relationship Id="rId15" Type="http://schemas.openxmlformats.org/officeDocument/2006/relationships/tags" Target="../tags/tag34.xml" /><Relationship Id="rId16" Type="http://schemas.openxmlformats.org/officeDocument/2006/relationships/tags" Target="../tags/tag35.xml" /><Relationship Id="rId17" Type="http://schemas.openxmlformats.org/officeDocument/2006/relationships/slideMaster" Target="../slideMasters/slideMaster2.xml" /><Relationship Id="rId2" Type="http://schemas.openxmlformats.org/officeDocument/2006/relationships/tags" Target="../tags/tag24.xml" /><Relationship Id="rId3" Type="http://schemas.openxmlformats.org/officeDocument/2006/relationships/image" Target="../media/image1.png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image" Target="../media/image2.png" /><Relationship Id="rId9" Type="http://schemas.openxmlformats.org/officeDocument/2006/relationships/tags" Target="../tags/tag29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6.xml" /><Relationship Id="rId10" Type="http://schemas.openxmlformats.org/officeDocument/2006/relationships/tags" Target="../tags/tag44.xml" /><Relationship Id="rId11" Type="http://schemas.openxmlformats.org/officeDocument/2006/relationships/image" Target="../media/image2.png" /><Relationship Id="rId12" Type="http://schemas.openxmlformats.org/officeDocument/2006/relationships/tags" Target="../tags/tag45.xml" /><Relationship Id="rId13" Type="http://schemas.openxmlformats.org/officeDocument/2006/relationships/image" Target="../media/image3.png" /><Relationship Id="rId14" Type="http://schemas.openxmlformats.org/officeDocument/2006/relationships/tags" Target="../tags/tag46.xml" /><Relationship Id="rId15" Type="http://schemas.openxmlformats.org/officeDocument/2006/relationships/tags" Target="../tags/tag47.xml" /><Relationship Id="rId16" Type="http://schemas.openxmlformats.org/officeDocument/2006/relationships/tags" Target="../tags/tag48.xml" /><Relationship Id="rId17" Type="http://schemas.openxmlformats.org/officeDocument/2006/relationships/tags" Target="../tags/tag49.xml" /><Relationship Id="rId18" Type="http://schemas.openxmlformats.org/officeDocument/2006/relationships/tags" Target="../tags/tag50.xml" /><Relationship Id="rId19" Type="http://schemas.openxmlformats.org/officeDocument/2006/relationships/slideMaster" Target="../slideMasters/slideMaster2.xml" /><Relationship Id="rId2" Type="http://schemas.openxmlformats.org/officeDocument/2006/relationships/tags" Target="../tags/tag37.xml" /><Relationship Id="rId3" Type="http://schemas.openxmlformats.org/officeDocument/2006/relationships/tags" Target="../tags/tag38.xml" /><Relationship Id="rId4" Type="http://schemas.openxmlformats.org/officeDocument/2006/relationships/tags" Target="../tags/tag39.xml" /><Relationship Id="rId5" Type="http://schemas.openxmlformats.org/officeDocument/2006/relationships/tags" Target="../tags/tag40.xml" /><Relationship Id="rId6" Type="http://schemas.openxmlformats.org/officeDocument/2006/relationships/image" Target="../media/image1.png" /><Relationship Id="rId7" Type="http://schemas.openxmlformats.org/officeDocument/2006/relationships/tags" Target="../tags/tag41.xml" /><Relationship Id="rId8" Type="http://schemas.openxmlformats.org/officeDocument/2006/relationships/tags" Target="../tags/tag42.xml" /><Relationship Id="rId9" Type="http://schemas.openxmlformats.org/officeDocument/2006/relationships/tags" Target="../tags/tag43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1.xml" /><Relationship Id="rId2" Type="http://schemas.openxmlformats.org/officeDocument/2006/relationships/tags" Target="../tags/tag52.xml" /><Relationship Id="rId3" Type="http://schemas.openxmlformats.org/officeDocument/2006/relationships/tags" Target="../tags/tag53.xml" /><Relationship Id="rId4" Type="http://schemas.openxmlformats.org/officeDocument/2006/relationships/tags" Target="../tags/tag54.xml" /><Relationship Id="rId5" Type="http://schemas.openxmlformats.org/officeDocument/2006/relationships/tags" Target="../tags/tag55.xml" /><Relationship Id="rId6" Type="http://schemas.openxmlformats.org/officeDocument/2006/relationships/tags" Target="../tags/tag56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7.xml" /><Relationship Id="rId2" Type="http://schemas.openxmlformats.org/officeDocument/2006/relationships/tags" Target="../tags/tag58.xml" /><Relationship Id="rId3" Type="http://schemas.openxmlformats.org/officeDocument/2006/relationships/tags" Target="../tags/tag59.xml" /><Relationship Id="rId4" Type="http://schemas.openxmlformats.org/officeDocument/2006/relationships/tags" Target="../tags/tag60.xml" /><Relationship Id="rId5" Type="http://schemas.openxmlformats.org/officeDocument/2006/relationships/tags" Target="../tags/tag61.xml" /><Relationship Id="rId6" Type="http://schemas.openxmlformats.org/officeDocument/2006/relationships/tags" Target="../tags/tag62.xml" /><Relationship Id="rId7" Type="http://schemas.openxmlformats.org/officeDocument/2006/relationships/tags" Target="../tags/tag63.xml" /><Relationship Id="rId8" Type="http://schemas.openxmlformats.org/officeDocument/2006/relationships/tags" Target="../tags/tag64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5.xml" /><Relationship Id="rId2" Type="http://schemas.openxmlformats.org/officeDocument/2006/relationships/tags" Target="../tags/tag66.xml" /><Relationship Id="rId3" Type="http://schemas.openxmlformats.org/officeDocument/2006/relationships/tags" Target="../tags/tag67.xml" /><Relationship Id="rId4" Type="http://schemas.openxmlformats.org/officeDocument/2006/relationships/tags" Target="../tags/tag68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9.xml" /><Relationship Id="rId2" Type="http://schemas.openxmlformats.org/officeDocument/2006/relationships/tags" Target="../tags/tag70.xml" /><Relationship Id="rId3" Type="http://schemas.openxmlformats.org/officeDocument/2006/relationships/tags" Target="../tags/tag71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2.xml" /><Relationship Id="rId2" Type="http://schemas.openxmlformats.org/officeDocument/2006/relationships/tags" Target="../tags/tag73.xml" /><Relationship Id="rId3" Type="http://schemas.openxmlformats.org/officeDocument/2006/relationships/tags" Target="../tags/tag74.xml" /><Relationship Id="rId4" Type="http://schemas.openxmlformats.org/officeDocument/2006/relationships/tags" Target="../tags/tag75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6.xml" /><Relationship Id="rId2" Type="http://schemas.openxmlformats.org/officeDocument/2006/relationships/tags" Target="../tags/tag77.xml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tags" Target="../tags/tag80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1.xml" /><Relationship Id="rId10" Type="http://schemas.openxmlformats.org/officeDocument/2006/relationships/image" Target="../media/image2.png" /><Relationship Id="rId11" Type="http://schemas.openxmlformats.org/officeDocument/2006/relationships/tags" Target="../tags/tag89.xml" /><Relationship Id="rId12" Type="http://schemas.openxmlformats.org/officeDocument/2006/relationships/image" Target="../media/image3.png" /><Relationship Id="rId13" Type="http://schemas.openxmlformats.org/officeDocument/2006/relationships/tags" Target="../tags/tag90.xml" /><Relationship Id="rId14" Type="http://schemas.openxmlformats.org/officeDocument/2006/relationships/tags" Target="../tags/tag91.xml" /><Relationship Id="rId15" Type="http://schemas.openxmlformats.org/officeDocument/2006/relationships/tags" Target="../tags/tag92.xml" /><Relationship Id="rId16" Type="http://schemas.openxmlformats.org/officeDocument/2006/relationships/tags" Target="../tags/tag93.xml" /><Relationship Id="rId17" Type="http://schemas.openxmlformats.org/officeDocument/2006/relationships/tags" Target="../tags/tag94.xml" /><Relationship Id="rId18" Type="http://schemas.openxmlformats.org/officeDocument/2006/relationships/tags" Target="../tags/tag95.xml" /><Relationship Id="rId19" Type="http://schemas.openxmlformats.org/officeDocument/2006/relationships/slideMaster" Target="../slideMasters/slideMaster2.xml" /><Relationship Id="rId2" Type="http://schemas.openxmlformats.org/officeDocument/2006/relationships/tags" Target="../tags/tag82.xml" /><Relationship Id="rId3" Type="http://schemas.openxmlformats.org/officeDocument/2006/relationships/tags" Target="../tags/tag83.xml" /><Relationship Id="rId4" Type="http://schemas.openxmlformats.org/officeDocument/2006/relationships/tags" Target="../tags/tag84.xml" /><Relationship Id="rId5" Type="http://schemas.openxmlformats.org/officeDocument/2006/relationships/image" Target="../media/image1.png" /><Relationship Id="rId6" Type="http://schemas.openxmlformats.org/officeDocument/2006/relationships/tags" Target="../tags/tag85.xml" /><Relationship Id="rId7" Type="http://schemas.openxmlformats.org/officeDocument/2006/relationships/tags" Target="../tags/tag86.xml" /><Relationship Id="rId8" Type="http://schemas.openxmlformats.org/officeDocument/2006/relationships/tags" Target="../tags/tag87.xml" /><Relationship Id="rId9" Type="http://schemas.openxmlformats.org/officeDocument/2006/relationships/tags" Target="../tags/tag88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A3DE140-EA1B-4E33-86BD-EE1E55A57C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18A31DF-1F74-493D-92B9-4A05F41D15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F7C48C1-077A-413B-852D-FBEB612509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1576B56-C12F-4973-A9E5-D511938A05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6711A8C-90EC-4C31-BB02-5E10CD4ADA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B8E610B-0A62-4991-B521-ED601B8F74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AE2A467-E339-4D80-BFD9-532020F59D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3E15D86-A538-43FA-BB71-B4EEE38520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4E47BF1-C59B-4BF7-8B7D-02C50D0CDE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883067B-E610-4129-9E7D-2DB488AC0E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11B9377-1930-4B99-BEE8-AE8B6E4DDF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66" name="任意多边形 44"/>
          <p:cNvSpPr/>
          <p:nvPr>
            <p:custDataLst>
              <p:tags r:id="rId1"/>
            </p:custDataLst>
          </p:nvPr>
        </p:nvSpPr>
        <p:spPr>
          <a:xfrm>
            <a:off x="-22860" y="3241890"/>
            <a:ext cx="12214860" cy="943029"/>
          </a:xfrm>
          <a:custGeom>
            <a:gdLst>
              <a:gd name="connsiteX0" fmla="*/ 0 w 19236"/>
              <a:gd name="connsiteY0" fmla="*/ 492 h 1485"/>
              <a:gd name="connsiteX1" fmla="*/ 1839 w 19236"/>
              <a:gd name="connsiteY1" fmla="*/ 1 h 1485"/>
              <a:gd name="connsiteX2" fmla="*/ 7469 w 19236"/>
              <a:gd name="connsiteY2" fmla="*/ 1478 h 1485"/>
              <a:gd name="connsiteX3" fmla="*/ 13159 w 19236"/>
              <a:gd name="connsiteY3" fmla="*/ 511 h 1485"/>
              <a:gd name="connsiteX4" fmla="*/ 16906 w 19236"/>
              <a:gd name="connsiteY4" fmla="*/ 1177 h 1485"/>
              <a:gd name="connsiteX5" fmla="*/ 19234 w 19236"/>
              <a:gd name="connsiteY5" fmla="*/ 390 h 1485"/>
              <a:gd name="connsiteX6" fmla="*/ 19236 w 19236"/>
              <a:gd name="connsiteY6" fmla="*/ 390 h 148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236" h="1485">
                <a:moveTo>
                  <a:pt x="0" y="492"/>
                </a:moveTo>
                <a:cubicBezTo>
                  <a:pt x="309" y="388"/>
                  <a:pt x="759" y="-19"/>
                  <a:pt x="1839" y="1"/>
                </a:cubicBezTo>
                <a:cubicBezTo>
                  <a:pt x="3659" y="81"/>
                  <a:pt x="5124" y="1372"/>
                  <a:pt x="7469" y="1478"/>
                </a:cubicBezTo>
                <a:cubicBezTo>
                  <a:pt x="9814" y="1584"/>
                  <a:pt x="11521" y="512"/>
                  <a:pt x="13159" y="511"/>
                </a:cubicBezTo>
                <a:cubicBezTo>
                  <a:pt x="14797" y="510"/>
                  <a:pt x="15724" y="1214"/>
                  <a:pt x="16906" y="1177"/>
                </a:cubicBezTo>
                <a:cubicBezTo>
                  <a:pt x="17746" y="1151"/>
                  <a:pt x="18533" y="511"/>
                  <a:pt x="19234" y="390"/>
                </a:cubicBezTo>
                <a:lnTo>
                  <a:pt x="19236" y="390"/>
                </a:lnTo>
              </a:path>
            </a:pathLst>
          </a:custGeom>
          <a:noFill/>
          <a:ln>
            <a:solidFill>
              <a:schemeClr val="accent1"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68" name="任意多边形 37"/>
          <p:cNvSpPr/>
          <p:nvPr>
            <p:custDataLst>
              <p:tags r:id="rId2"/>
            </p:custDataLst>
          </p:nvPr>
        </p:nvSpPr>
        <p:spPr>
          <a:xfrm>
            <a:off x="-1270" y="3254375"/>
            <a:ext cx="12193270" cy="1239731"/>
          </a:xfrm>
          <a:custGeom>
            <a:gdLst>
              <a:gd name="connsiteX0" fmla="*/ 0 w 19202"/>
              <a:gd name="connsiteY0" fmla="*/ 500 h 1952"/>
              <a:gd name="connsiteX1" fmla="*/ 1657 w 19202"/>
              <a:gd name="connsiteY1" fmla="*/ 0 h 1952"/>
              <a:gd name="connsiteX2" fmla="*/ 1703 w 19202"/>
              <a:gd name="connsiteY2" fmla="*/ 0 h 1952"/>
              <a:gd name="connsiteX3" fmla="*/ 7438 w 19202"/>
              <a:gd name="connsiteY3" fmla="*/ 1931 h 1952"/>
              <a:gd name="connsiteX4" fmla="*/ 12601 w 19202"/>
              <a:gd name="connsiteY4" fmla="*/ 1106 h 1952"/>
              <a:gd name="connsiteX5" fmla="*/ 16162 w 19202"/>
              <a:gd name="connsiteY5" fmla="*/ 1811 h 1952"/>
              <a:gd name="connsiteX6" fmla="*/ 19136 w 19202"/>
              <a:gd name="connsiteY6" fmla="*/ 624 h 1952"/>
              <a:gd name="connsiteX7" fmla="*/ 19202 w 19202"/>
              <a:gd name="connsiteY7" fmla="*/ 618 h 195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202" h="1952">
                <a:moveTo>
                  <a:pt x="0" y="500"/>
                </a:moveTo>
                <a:cubicBezTo>
                  <a:pt x="419" y="200"/>
                  <a:pt x="1175" y="3"/>
                  <a:pt x="1657" y="0"/>
                </a:cubicBezTo>
                <a:cubicBezTo>
                  <a:pt x="1673" y="0"/>
                  <a:pt x="1688" y="0"/>
                  <a:pt x="1703" y="0"/>
                </a:cubicBezTo>
                <a:cubicBezTo>
                  <a:pt x="3852" y="13"/>
                  <a:pt x="4799" y="1730"/>
                  <a:pt x="7438" y="1931"/>
                </a:cubicBezTo>
                <a:cubicBezTo>
                  <a:pt x="10201" y="2105"/>
                  <a:pt x="10874" y="1159"/>
                  <a:pt x="12601" y="1106"/>
                </a:cubicBezTo>
                <a:cubicBezTo>
                  <a:pt x="14328" y="1053"/>
                  <a:pt x="14764" y="1885"/>
                  <a:pt x="16162" y="1811"/>
                </a:cubicBezTo>
                <a:cubicBezTo>
                  <a:pt x="17338" y="1744"/>
                  <a:pt x="17996" y="630"/>
                  <a:pt x="19136" y="624"/>
                </a:cubicBezTo>
                <a:lnTo>
                  <a:pt x="19202" y="618"/>
                </a:lnTo>
              </a:path>
            </a:pathLst>
          </a:custGeom>
          <a:noFill/>
          <a:ln>
            <a:solidFill>
              <a:schemeClr val="accent1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70" name="任意多边形 28"/>
          <p:cNvSpPr/>
          <p:nvPr>
            <p:custDataLst>
              <p:tags r:id="rId3"/>
            </p:custDataLst>
          </p:nvPr>
        </p:nvSpPr>
        <p:spPr>
          <a:xfrm>
            <a:off x="-10795" y="3853124"/>
            <a:ext cx="12218670" cy="3023776"/>
          </a:xfrm>
          <a:custGeom>
            <a:gdLst>
              <a:gd name="connsiteX0" fmla="*/ 22 w 19242"/>
              <a:gd name="connsiteY0" fmla="*/ 224 h 4761"/>
              <a:gd name="connsiteX1" fmla="*/ 6424 w 19242"/>
              <a:gd name="connsiteY1" fmla="*/ 1580 h 4761"/>
              <a:gd name="connsiteX2" fmla="*/ 10902 w 19242"/>
              <a:gd name="connsiteY2" fmla="*/ 1024 h 4761"/>
              <a:gd name="connsiteX3" fmla="*/ 15202 w 19242"/>
              <a:gd name="connsiteY3" fmla="*/ 1664 h 4761"/>
              <a:gd name="connsiteX4" fmla="*/ 19242 w 19242"/>
              <a:gd name="connsiteY4" fmla="*/ 664 h 4761"/>
              <a:gd name="connsiteX5" fmla="*/ 19216 w 19242"/>
              <a:gd name="connsiteY5" fmla="*/ 4729 h 4761"/>
              <a:gd name="connsiteX6" fmla="*/ 0 w 19242"/>
              <a:gd name="connsiteY6" fmla="*/ 4762 h 4761"/>
              <a:gd name="connsiteX7" fmla="*/ 22 w 19242"/>
              <a:gd name="connsiteY7" fmla="*/ 224 h 476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242" h="4762">
                <a:moveTo>
                  <a:pt x="22" y="224"/>
                </a:moveTo>
                <a:cubicBezTo>
                  <a:pt x="2372" y="-672"/>
                  <a:pt x="4304" y="1399"/>
                  <a:pt x="6424" y="1580"/>
                </a:cubicBezTo>
                <a:cubicBezTo>
                  <a:pt x="8544" y="1761"/>
                  <a:pt x="9302" y="1044"/>
                  <a:pt x="10902" y="1024"/>
                </a:cubicBezTo>
                <a:cubicBezTo>
                  <a:pt x="12502" y="1004"/>
                  <a:pt x="13762" y="1684"/>
                  <a:pt x="15202" y="1664"/>
                </a:cubicBezTo>
                <a:cubicBezTo>
                  <a:pt x="17281" y="1654"/>
                  <a:pt x="17822" y="664"/>
                  <a:pt x="19242" y="664"/>
                </a:cubicBezTo>
                <a:lnTo>
                  <a:pt x="19216" y="4729"/>
                </a:lnTo>
                <a:lnTo>
                  <a:pt x="0" y="4762"/>
                </a:lnTo>
                <a:lnTo>
                  <a:pt x="22" y="224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bg1">
                  <a:alpha val="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72" name="任意多边形 28"/>
          <p:cNvSpPr/>
          <p:nvPr>
            <p:custDataLst>
              <p:tags r:id="rId4"/>
            </p:custDataLst>
          </p:nvPr>
        </p:nvSpPr>
        <p:spPr>
          <a:xfrm>
            <a:off x="-10795" y="3853124"/>
            <a:ext cx="12205229" cy="1056425"/>
          </a:xfrm>
          <a:custGeom>
            <a:gdLst>
              <a:gd name="connsiteX0" fmla="*/ 22 w 19242"/>
              <a:gd name="connsiteY0" fmla="*/ 224 h 4761"/>
              <a:gd name="connsiteX1" fmla="*/ 6424 w 19242"/>
              <a:gd name="connsiteY1" fmla="*/ 1580 h 4761"/>
              <a:gd name="connsiteX2" fmla="*/ 10902 w 19242"/>
              <a:gd name="connsiteY2" fmla="*/ 1024 h 4761"/>
              <a:gd name="connsiteX3" fmla="*/ 15202 w 19242"/>
              <a:gd name="connsiteY3" fmla="*/ 1664 h 4761"/>
              <a:gd name="connsiteX4" fmla="*/ 19242 w 19242"/>
              <a:gd name="connsiteY4" fmla="*/ 664 h 4761"/>
              <a:gd name="connsiteX5" fmla="*/ 19216 w 19242"/>
              <a:gd name="connsiteY5" fmla="*/ 4729 h 4761"/>
              <a:gd name="connsiteX6" fmla="*/ 0 w 19242"/>
              <a:gd name="connsiteY6" fmla="*/ 4762 h 4761"/>
              <a:gd name="connsiteX7" fmla="*/ 22 w 19242"/>
              <a:gd name="connsiteY7" fmla="*/ 224 h 4761"/>
              <a:gd name="connsiteX0-1" fmla="*/ 0 w 9989"/>
              <a:gd name="connsiteY0-2" fmla="*/ 470 h 9931"/>
              <a:gd name="connsiteX1-3" fmla="*/ 3328 w 9989"/>
              <a:gd name="connsiteY1-4" fmla="*/ 3318 h 9931"/>
              <a:gd name="connsiteX2-5" fmla="*/ 5655 w 9989"/>
              <a:gd name="connsiteY2-6" fmla="*/ 2150 h 9931"/>
              <a:gd name="connsiteX3-7" fmla="*/ 7889 w 9989"/>
              <a:gd name="connsiteY3-8" fmla="*/ 3494 h 9931"/>
              <a:gd name="connsiteX4-9" fmla="*/ 9989 w 9989"/>
              <a:gd name="connsiteY4-10" fmla="*/ 1394 h 9931"/>
              <a:gd name="connsiteX5-11" fmla="*/ 9975 w 9989"/>
              <a:gd name="connsiteY5-12" fmla="*/ 9931 h 9931"/>
              <a:gd name="connsiteX6-13" fmla="*/ 0 w 9989"/>
              <a:gd name="connsiteY6-14" fmla="*/ 470 h 9931"/>
              <a:gd name="connsiteX0-15" fmla="*/ 9986 w 10061"/>
              <a:gd name="connsiteY0-16" fmla="*/ 10000 h 10305"/>
              <a:gd name="connsiteX1-17" fmla="*/ 0 w 10061"/>
              <a:gd name="connsiteY1-18" fmla="*/ 473 h 10305"/>
              <a:gd name="connsiteX2-19" fmla="*/ 3332 w 10061"/>
              <a:gd name="connsiteY2-20" fmla="*/ 3341 h 10305"/>
              <a:gd name="connsiteX3-21" fmla="*/ 5661 w 10061"/>
              <a:gd name="connsiteY3-22" fmla="*/ 2165 h 10305"/>
              <a:gd name="connsiteX4-23" fmla="*/ 7898 w 10061"/>
              <a:gd name="connsiteY4-24" fmla="*/ 3518 h 10305"/>
              <a:gd name="connsiteX5-25" fmla="*/ 10000 w 10061"/>
              <a:gd name="connsiteY5-26" fmla="*/ 1404 h 10305"/>
              <a:gd name="connsiteX6-27" fmla="*/ 10061 w 10061"/>
              <a:gd name="connsiteY6-28" fmla="*/ 10305 h 10305"/>
              <a:gd name="connsiteX0-29" fmla="*/ 0 w 10061"/>
              <a:gd name="connsiteY0-30" fmla="*/ 473 h 10305"/>
              <a:gd name="connsiteX1-31" fmla="*/ 3332 w 10061"/>
              <a:gd name="connsiteY1-32" fmla="*/ 3341 h 10305"/>
              <a:gd name="connsiteX2-33" fmla="*/ 5661 w 10061"/>
              <a:gd name="connsiteY2-34" fmla="*/ 2165 h 10305"/>
              <a:gd name="connsiteX3-35" fmla="*/ 7898 w 10061"/>
              <a:gd name="connsiteY3-36" fmla="*/ 3518 h 10305"/>
              <a:gd name="connsiteX4-37" fmla="*/ 10000 w 10061"/>
              <a:gd name="connsiteY4-38" fmla="*/ 1404 h 10305"/>
              <a:gd name="connsiteX5-39" fmla="*/ 10061 w 10061"/>
              <a:gd name="connsiteY5-40" fmla="*/ 10305 h 10305"/>
              <a:gd name="connsiteX0-41" fmla="*/ 0 w 10000"/>
              <a:gd name="connsiteY0-42" fmla="*/ 473 h 3518"/>
              <a:gd name="connsiteX1-43" fmla="*/ 3332 w 10000"/>
              <a:gd name="connsiteY1-44" fmla="*/ 3341 h 3518"/>
              <a:gd name="connsiteX2-45" fmla="*/ 5661 w 10000"/>
              <a:gd name="connsiteY2-46" fmla="*/ 2165 h 3518"/>
              <a:gd name="connsiteX3-47" fmla="*/ 7898 w 10000"/>
              <a:gd name="connsiteY3-48" fmla="*/ 3518 h 3518"/>
              <a:gd name="connsiteX4-49" fmla="*/ 10000 w 10000"/>
              <a:gd name="connsiteY4-50" fmla="*/ 1404 h 3518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00" h="3518">
                <a:moveTo>
                  <a:pt x="0" y="473"/>
                </a:moveTo>
                <a:cubicBezTo>
                  <a:pt x="1223" y="-1421"/>
                  <a:pt x="2228" y="2958"/>
                  <a:pt x="3332" y="3341"/>
                </a:cubicBezTo>
                <a:cubicBezTo>
                  <a:pt x="4434" y="3724"/>
                  <a:pt x="4828" y="2207"/>
                  <a:pt x="5661" y="2165"/>
                </a:cubicBezTo>
                <a:cubicBezTo>
                  <a:pt x="6493" y="2123"/>
                  <a:pt x="7149" y="3561"/>
                  <a:pt x="7898" y="3518"/>
                </a:cubicBezTo>
                <a:cubicBezTo>
                  <a:pt x="8980" y="3497"/>
                  <a:pt x="9261" y="1404"/>
                  <a:pt x="10000" y="1404"/>
                </a:cubicBezTo>
              </a:path>
            </a:pathLst>
          </a:cu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pic>
        <p:nvPicPr>
          <p:cNvPr id="2097153" name="图形 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468755" y="561989"/>
            <a:ext cx="228600" cy="228600"/>
          </a:xfrm>
          <a:prstGeom prst="rect">
            <a:avLst/>
          </a:prstGeom>
        </p:spPr>
      </p:pic>
      <p:sp>
        <p:nvSpPr>
          <p:cNvPr id="1048674" name="椭圆 21"/>
          <p:cNvSpPr>
            <a:spLocks noChangeAspect="1"/>
          </p:cNvSpPr>
          <p:nvPr>
            <p:custDataLst>
              <p:tags r:id="rId7"/>
            </p:custDataLst>
          </p:nvPr>
        </p:nvSpPr>
        <p:spPr>
          <a:xfrm>
            <a:off x="1716405" y="6197600"/>
            <a:ext cx="107950" cy="10795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76" name="椭圆 22"/>
          <p:cNvSpPr>
            <a:spLocks noChangeAspect="1"/>
          </p:cNvSpPr>
          <p:nvPr>
            <p:custDataLst>
              <p:tags r:id="rId8"/>
            </p:custDataLst>
          </p:nvPr>
        </p:nvSpPr>
        <p:spPr>
          <a:xfrm>
            <a:off x="1964055" y="6197600"/>
            <a:ext cx="107950" cy="10795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78" name="椭圆 23"/>
          <p:cNvSpPr>
            <a:spLocks noChangeAspect="1"/>
          </p:cNvSpPr>
          <p:nvPr>
            <p:custDataLst>
              <p:tags r:id="rId9"/>
            </p:custDataLst>
          </p:nvPr>
        </p:nvSpPr>
        <p:spPr>
          <a:xfrm>
            <a:off x="1468755" y="6197600"/>
            <a:ext cx="107950" cy="10795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pic>
        <p:nvPicPr>
          <p:cNvPr id="2097155" name="图片 56" descr="箭头 右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10661015" y="599440"/>
            <a:ext cx="153670" cy="153670"/>
          </a:xfrm>
          <a:prstGeom prst="rect">
            <a:avLst/>
          </a:prstGeom>
        </p:spPr>
      </p:pic>
      <p:pic>
        <p:nvPicPr>
          <p:cNvPr id="2097157" name="图片 57" descr="箭头 右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 flipH="1">
            <a:off x="10393045" y="599440"/>
            <a:ext cx="153670" cy="153670"/>
          </a:xfrm>
          <a:prstGeom prst="rect">
            <a:avLst/>
          </a:prstGeom>
        </p:spPr>
      </p:pic>
      <p:sp>
        <p:nvSpPr>
          <p:cNvPr id="1048680" name="任意多边形 9"/>
          <p:cNvSpPr/>
          <p:nvPr>
            <p:custDataLst>
              <p:tags r:id="rId14"/>
            </p:custDataLst>
          </p:nvPr>
        </p:nvSpPr>
        <p:spPr>
          <a:xfrm>
            <a:off x="-19685" y="3350430"/>
            <a:ext cx="635" cy="0"/>
          </a:xfrm>
          <a:custGeom>
            <a:gdLst>
              <a:gd name="connsiteX0" fmla="*/ 0 w 1"/>
              <a:gd name="connsiteY0" fmla="*/ 0 h 0"/>
              <a:gd name="connsiteX1" fmla="*/ 1 w 1"/>
              <a:gd name="connsiteY1" fmla="*/ 0 h 0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">
                <a:moveTo>
                  <a:pt x="0" y="0"/>
                </a:moveTo>
                <a:lnTo>
                  <a:pt x="1" y="0"/>
                </a:lnTo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82" name="副标题"/>
          <p:cNvSpPr txBox="1">
            <a:spLocks noGrp="1"/>
          </p:cNvSpPr>
          <p:nvPr>
            <p:ph type="body" idx="3" hasCustomPrompt="1"/>
            <p:custDataLst>
              <p:tags r:id="rId15"/>
            </p:custDataLst>
          </p:nvPr>
        </p:nvSpPr>
        <p:spPr>
          <a:xfrm>
            <a:off x="1442856" y="3437455"/>
            <a:ext cx="5945784" cy="31807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2" hasCustomPrompt="1"/>
            <p:custDataLst>
              <p:tags r:id="rId16"/>
            </p:custDataLst>
          </p:nvPr>
        </p:nvSpPr>
        <p:spPr>
          <a:xfrm>
            <a:off x="1442855" y="1972517"/>
            <a:ext cx="5945784" cy="1456483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800" b="0" i="0" u="none" strike="noStrike" kern="1200" cap="none" spc="3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86" name="署名"/>
          <p:cNvSpPr txBox="1">
            <a:spLocks noGrp="1"/>
          </p:cNvSpPr>
          <p:nvPr>
            <p:ph type="body" idx="1" hasCustomPrompt="1"/>
            <p:custDataLst>
              <p:tags r:id="rId17"/>
            </p:custDataLst>
          </p:nvPr>
        </p:nvSpPr>
        <p:spPr>
          <a:xfrm>
            <a:off x="1442856" y="4268994"/>
            <a:ext cx="1465200" cy="403200"/>
          </a:xfrm>
          <a:prstGeom prst="roundRect">
            <a:avLst>
              <a:gd name="adj" fmla="val 49455"/>
            </a:avLst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000" b="0" i="0" u="none" strike="noStrike" kern="1200" cap="none" spc="150" normalizeH="0" baseline="0" noProof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1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3315FEAF-D439-4368-BBA8-CF5E4F491BC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1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2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FB2593B-2579-44A3-B865-FD17D80A44F7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94" name="正文"/>
          <p:cNvSpPr txBox="1">
            <a:spLocks noGrp="1"/>
          </p:cNvSpPr>
          <p:nvPr>
            <p:ph idx="2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696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3315FEAF-D439-4368-BBA8-CF5E4F491BC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0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FB2593B-2579-44A3-B865-FD17D80A44F7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sp>
        <p:nvSpPr>
          <p:cNvPr id="1048704" name="任意多边形 44"/>
          <p:cNvSpPr/>
          <p:nvPr>
            <p:custDataLst>
              <p:tags r:id="rId1"/>
            </p:custDataLst>
          </p:nvPr>
        </p:nvSpPr>
        <p:spPr>
          <a:xfrm>
            <a:off x="-22860" y="4720805"/>
            <a:ext cx="12214860" cy="943029"/>
          </a:xfrm>
          <a:custGeom>
            <a:gdLst>
              <a:gd name="connsiteX0" fmla="*/ 0 w 19236"/>
              <a:gd name="connsiteY0" fmla="*/ 492 h 1485"/>
              <a:gd name="connsiteX1" fmla="*/ 1839 w 19236"/>
              <a:gd name="connsiteY1" fmla="*/ 1 h 1485"/>
              <a:gd name="connsiteX2" fmla="*/ 7469 w 19236"/>
              <a:gd name="connsiteY2" fmla="*/ 1478 h 1485"/>
              <a:gd name="connsiteX3" fmla="*/ 13159 w 19236"/>
              <a:gd name="connsiteY3" fmla="*/ 511 h 1485"/>
              <a:gd name="connsiteX4" fmla="*/ 16906 w 19236"/>
              <a:gd name="connsiteY4" fmla="*/ 1177 h 1485"/>
              <a:gd name="connsiteX5" fmla="*/ 19234 w 19236"/>
              <a:gd name="connsiteY5" fmla="*/ 390 h 1485"/>
              <a:gd name="connsiteX6" fmla="*/ 19236 w 19236"/>
              <a:gd name="connsiteY6" fmla="*/ 390 h 148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236" h="1485">
                <a:moveTo>
                  <a:pt x="0" y="492"/>
                </a:moveTo>
                <a:cubicBezTo>
                  <a:pt x="309" y="388"/>
                  <a:pt x="759" y="-19"/>
                  <a:pt x="1839" y="1"/>
                </a:cubicBezTo>
                <a:cubicBezTo>
                  <a:pt x="3659" y="81"/>
                  <a:pt x="5124" y="1372"/>
                  <a:pt x="7469" y="1478"/>
                </a:cubicBezTo>
                <a:cubicBezTo>
                  <a:pt x="9814" y="1584"/>
                  <a:pt x="11521" y="512"/>
                  <a:pt x="13159" y="511"/>
                </a:cubicBezTo>
                <a:cubicBezTo>
                  <a:pt x="14797" y="510"/>
                  <a:pt x="15724" y="1214"/>
                  <a:pt x="16906" y="1177"/>
                </a:cubicBezTo>
                <a:cubicBezTo>
                  <a:pt x="17746" y="1151"/>
                  <a:pt x="18533" y="511"/>
                  <a:pt x="19234" y="390"/>
                </a:cubicBezTo>
                <a:lnTo>
                  <a:pt x="19236" y="390"/>
                </a:lnTo>
              </a:path>
            </a:pathLst>
          </a:custGeom>
          <a:noFill/>
          <a:ln>
            <a:solidFill>
              <a:schemeClr val="accent1">
                <a:lumMod val="60000"/>
                <a:lumOff val="40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06" name="任意多边形 37"/>
          <p:cNvSpPr/>
          <p:nvPr>
            <p:custDataLst>
              <p:tags r:id="rId2"/>
            </p:custDataLst>
          </p:nvPr>
        </p:nvSpPr>
        <p:spPr>
          <a:xfrm>
            <a:off x="-1270" y="4733290"/>
            <a:ext cx="12193270" cy="1239731"/>
          </a:xfrm>
          <a:custGeom>
            <a:gdLst>
              <a:gd name="connsiteX0" fmla="*/ 0 w 19202"/>
              <a:gd name="connsiteY0" fmla="*/ 500 h 1952"/>
              <a:gd name="connsiteX1" fmla="*/ 1657 w 19202"/>
              <a:gd name="connsiteY1" fmla="*/ 0 h 1952"/>
              <a:gd name="connsiteX2" fmla="*/ 1703 w 19202"/>
              <a:gd name="connsiteY2" fmla="*/ 0 h 1952"/>
              <a:gd name="connsiteX3" fmla="*/ 7438 w 19202"/>
              <a:gd name="connsiteY3" fmla="*/ 1931 h 1952"/>
              <a:gd name="connsiteX4" fmla="*/ 12601 w 19202"/>
              <a:gd name="connsiteY4" fmla="*/ 1106 h 1952"/>
              <a:gd name="connsiteX5" fmla="*/ 16162 w 19202"/>
              <a:gd name="connsiteY5" fmla="*/ 1811 h 1952"/>
              <a:gd name="connsiteX6" fmla="*/ 19136 w 19202"/>
              <a:gd name="connsiteY6" fmla="*/ 624 h 1952"/>
              <a:gd name="connsiteX7" fmla="*/ 19202 w 19202"/>
              <a:gd name="connsiteY7" fmla="*/ 618 h 195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202" h="1952">
                <a:moveTo>
                  <a:pt x="0" y="500"/>
                </a:moveTo>
                <a:cubicBezTo>
                  <a:pt x="419" y="200"/>
                  <a:pt x="1175" y="3"/>
                  <a:pt x="1657" y="0"/>
                </a:cubicBezTo>
                <a:cubicBezTo>
                  <a:pt x="1673" y="0"/>
                  <a:pt x="1688" y="0"/>
                  <a:pt x="1703" y="0"/>
                </a:cubicBezTo>
                <a:cubicBezTo>
                  <a:pt x="3852" y="13"/>
                  <a:pt x="4799" y="1730"/>
                  <a:pt x="7438" y="1931"/>
                </a:cubicBezTo>
                <a:cubicBezTo>
                  <a:pt x="10201" y="2105"/>
                  <a:pt x="10874" y="1159"/>
                  <a:pt x="12601" y="1106"/>
                </a:cubicBezTo>
                <a:cubicBezTo>
                  <a:pt x="14328" y="1053"/>
                  <a:pt x="14764" y="1885"/>
                  <a:pt x="16162" y="1811"/>
                </a:cubicBezTo>
                <a:cubicBezTo>
                  <a:pt x="17338" y="1744"/>
                  <a:pt x="17996" y="630"/>
                  <a:pt x="19136" y="624"/>
                </a:cubicBezTo>
                <a:lnTo>
                  <a:pt x="19202" y="618"/>
                </a:lnTo>
              </a:path>
            </a:pathLst>
          </a:custGeom>
          <a:noFill/>
          <a:ln>
            <a:solidFill>
              <a:schemeClr val="accent1">
                <a:lumMod val="60000"/>
                <a:lumOff val="40000"/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pic>
        <p:nvPicPr>
          <p:cNvPr id="2097159" name="图形 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468755" y="561989"/>
            <a:ext cx="228600" cy="228600"/>
          </a:xfrm>
          <a:prstGeom prst="rect">
            <a:avLst/>
          </a:prstGeom>
        </p:spPr>
      </p:pic>
      <p:sp>
        <p:nvSpPr>
          <p:cNvPr id="1048708" name="椭圆 7"/>
          <p:cNvSpPr>
            <a:spLocks noChangeAspect="1"/>
          </p:cNvSpPr>
          <p:nvPr>
            <p:custDataLst>
              <p:tags r:id="rId5"/>
            </p:custDataLst>
          </p:nvPr>
        </p:nvSpPr>
        <p:spPr>
          <a:xfrm>
            <a:off x="1716405" y="6197600"/>
            <a:ext cx="107950" cy="10795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10" name="椭圆 12"/>
          <p:cNvSpPr>
            <a:spLocks noChangeAspect="1"/>
          </p:cNvSpPr>
          <p:nvPr>
            <p:custDataLst>
              <p:tags r:id="rId6"/>
            </p:custDataLst>
          </p:nvPr>
        </p:nvSpPr>
        <p:spPr>
          <a:xfrm>
            <a:off x="1964055" y="6197600"/>
            <a:ext cx="107950" cy="10795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12" name="椭圆 13"/>
          <p:cNvSpPr>
            <a:spLocks noChangeAspect="1"/>
          </p:cNvSpPr>
          <p:nvPr>
            <p:custDataLst>
              <p:tags r:id="rId7"/>
            </p:custDataLst>
          </p:nvPr>
        </p:nvSpPr>
        <p:spPr>
          <a:xfrm>
            <a:off x="1468755" y="6197600"/>
            <a:ext cx="107950" cy="10795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pic>
        <p:nvPicPr>
          <p:cNvPr id="2097161" name="图片 56" descr="箭头 右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10661015" y="599440"/>
            <a:ext cx="153670" cy="153670"/>
          </a:xfrm>
          <a:prstGeom prst="rect">
            <a:avLst/>
          </a:prstGeom>
        </p:spPr>
      </p:pic>
      <p:pic>
        <p:nvPicPr>
          <p:cNvPr id="2097163" name="图片 57" descr="箭头 右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0"/>
          <a:stretch>
            <a:fillRect/>
          </a:stretch>
        </p:blipFill>
        <p:spPr>
          <a:xfrm flipH="1">
            <a:off x="10393045" y="599440"/>
            <a:ext cx="153670" cy="153670"/>
          </a:xfrm>
          <a:prstGeom prst="rect">
            <a:avLst/>
          </a:prstGeom>
        </p:spPr>
      </p:pic>
      <p:sp>
        <p:nvSpPr>
          <p:cNvPr id="1048714" name="标题"/>
          <p:cNvSpPr txBox="1">
            <a:spLocks noGrp="1"/>
          </p:cNvSpPr>
          <p:nvPr>
            <p:ph type="title" idx="2" hasCustomPrompt="1"/>
            <p:custDataLst>
              <p:tags r:id="rId12"/>
            </p:custDataLst>
          </p:nvPr>
        </p:nvSpPr>
        <p:spPr>
          <a:xfrm>
            <a:off x="3329571" y="1032260"/>
            <a:ext cx="5532859" cy="106947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6000" b="0" i="0" u="none" strike="noStrike" kern="1200" cap="none" spc="300" normalizeH="0" baseline="0" noProof="1">
                <a:ln>
                  <a:solidFill>
                    <a:schemeClr val="accent1"/>
                  </a:solidFill>
                </a:ln>
                <a:noFill/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716" name="任意多边形 28"/>
          <p:cNvSpPr/>
          <p:nvPr>
            <p:custDataLst>
              <p:tags r:id="rId13"/>
            </p:custDataLst>
          </p:nvPr>
        </p:nvSpPr>
        <p:spPr>
          <a:xfrm>
            <a:off x="-10795" y="5353155"/>
            <a:ext cx="12205229" cy="1056425"/>
          </a:xfrm>
          <a:custGeom>
            <a:gdLst>
              <a:gd name="connsiteX0" fmla="*/ 22 w 19242"/>
              <a:gd name="connsiteY0" fmla="*/ 224 h 4761"/>
              <a:gd name="connsiteX1" fmla="*/ 6424 w 19242"/>
              <a:gd name="connsiteY1" fmla="*/ 1580 h 4761"/>
              <a:gd name="connsiteX2" fmla="*/ 10902 w 19242"/>
              <a:gd name="connsiteY2" fmla="*/ 1024 h 4761"/>
              <a:gd name="connsiteX3" fmla="*/ 15202 w 19242"/>
              <a:gd name="connsiteY3" fmla="*/ 1664 h 4761"/>
              <a:gd name="connsiteX4" fmla="*/ 19242 w 19242"/>
              <a:gd name="connsiteY4" fmla="*/ 664 h 4761"/>
              <a:gd name="connsiteX5" fmla="*/ 19216 w 19242"/>
              <a:gd name="connsiteY5" fmla="*/ 4729 h 4761"/>
              <a:gd name="connsiteX6" fmla="*/ 0 w 19242"/>
              <a:gd name="connsiteY6" fmla="*/ 4762 h 4761"/>
              <a:gd name="connsiteX7" fmla="*/ 22 w 19242"/>
              <a:gd name="connsiteY7" fmla="*/ 224 h 4761"/>
              <a:gd name="connsiteX0-1" fmla="*/ 0 w 9989"/>
              <a:gd name="connsiteY0-2" fmla="*/ 470 h 9931"/>
              <a:gd name="connsiteX1-3" fmla="*/ 3328 w 9989"/>
              <a:gd name="connsiteY1-4" fmla="*/ 3318 h 9931"/>
              <a:gd name="connsiteX2-5" fmla="*/ 5655 w 9989"/>
              <a:gd name="connsiteY2-6" fmla="*/ 2150 h 9931"/>
              <a:gd name="connsiteX3-7" fmla="*/ 7889 w 9989"/>
              <a:gd name="connsiteY3-8" fmla="*/ 3494 h 9931"/>
              <a:gd name="connsiteX4-9" fmla="*/ 9989 w 9989"/>
              <a:gd name="connsiteY4-10" fmla="*/ 1394 h 9931"/>
              <a:gd name="connsiteX5-11" fmla="*/ 9975 w 9989"/>
              <a:gd name="connsiteY5-12" fmla="*/ 9931 h 9931"/>
              <a:gd name="connsiteX6-13" fmla="*/ 0 w 9989"/>
              <a:gd name="connsiteY6-14" fmla="*/ 470 h 9931"/>
              <a:gd name="connsiteX0-15" fmla="*/ 9986 w 10061"/>
              <a:gd name="connsiteY0-16" fmla="*/ 10000 h 10305"/>
              <a:gd name="connsiteX1-17" fmla="*/ 0 w 10061"/>
              <a:gd name="connsiteY1-18" fmla="*/ 473 h 10305"/>
              <a:gd name="connsiteX2-19" fmla="*/ 3332 w 10061"/>
              <a:gd name="connsiteY2-20" fmla="*/ 3341 h 10305"/>
              <a:gd name="connsiteX3-21" fmla="*/ 5661 w 10061"/>
              <a:gd name="connsiteY3-22" fmla="*/ 2165 h 10305"/>
              <a:gd name="connsiteX4-23" fmla="*/ 7898 w 10061"/>
              <a:gd name="connsiteY4-24" fmla="*/ 3518 h 10305"/>
              <a:gd name="connsiteX5-25" fmla="*/ 10000 w 10061"/>
              <a:gd name="connsiteY5-26" fmla="*/ 1404 h 10305"/>
              <a:gd name="connsiteX6-27" fmla="*/ 10061 w 10061"/>
              <a:gd name="connsiteY6-28" fmla="*/ 10305 h 10305"/>
              <a:gd name="connsiteX0-29" fmla="*/ 0 w 10061"/>
              <a:gd name="connsiteY0-30" fmla="*/ 473 h 10305"/>
              <a:gd name="connsiteX1-31" fmla="*/ 3332 w 10061"/>
              <a:gd name="connsiteY1-32" fmla="*/ 3341 h 10305"/>
              <a:gd name="connsiteX2-33" fmla="*/ 5661 w 10061"/>
              <a:gd name="connsiteY2-34" fmla="*/ 2165 h 10305"/>
              <a:gd name="connsiteX3-35" fmla="*/ 7898 w 10061"/>
              <a:gd name="connsiteY3-36" fmla="*/ 3518 h 10305"/>
              <a:gd name="connsiteX4-37" fmla="*/ 10000 w 10061"/>
              <a:gd name="connsiteY4-38" fmla="*/ 1404 h 10305"/>
              <a:gd name="connsiteX5-39" fmla="*/ 10061 w 10061"/>
              <a:gd name="connsiteY5-40" fmla="*/ 10305 h 10305"/>
              <a:gd name="connsiteX0-41" fmla="*/ 0 w 10000"/>
              <a:gd name="connsiteY0-42" fmla="*/ 473 h 3518"/>
              <a:gd name="connsiteX1-43" fmla="*/ 3332 w 10000"/>
              <a:gd name="connsiteY1-44" fmla="*/ 3341 h 3518"/>
              <a:gd name="connsiteX2-45" fmla="*/ 5661 w 10000"/>
              <a:gd name="connsiteY2-46" fmla="*/ 2165 h 3518"/>
              <a:gd name="connsiteX3-47" fmla="*/ 7898 w 10000"/>
              <a:gd name="connsiteY3-48" fmla="*/ 3518 h 3518"/>
              <a:gd name="connsiteX4-49" fmla="*/ 10000 w 10000"/>
              <a:gd name="connsiteY4-50" fmla="*/ 1404 h 3518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00" h="3518">
                <a:moveTo>
                  <a:pt x="0" y="473"/>
                </a:moveTo>
                <a:cubicBezTo>
                  <a:pt x="1223" y="-1421"/>
                  <a:pt x="2228" y="2958"/>
                  <a:pt x="3332" y="3341"/>
                </a:cubicBezTo>
                <a:cubicBezTo>
                  <a:pt x="4434" y="3724"/>
                  <a:pt x="4828" y="2207"/>
                  <a:pt x="5661" y="2165"/>
                </a:cubicBezTo>
                <a:cubicBezTo>
                  <a:pt x="6493" y="2123"/>
                  <a:pt x="7149" y="3561"/>
                  <a:pt x="7898" y="3518"/>
                </a:cubicBezTo>
                <a:cubicBezTo>
                  <a:pt x="8980" y="3497"/>
                  <a:pt x="9261" y="1404"/>
                  <a:pt x="10000" y="1404"/>
                </a:cubicBezTo>
              </a:path>
            </a:pathLst>
          </a:cu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18" name="日期占位符 2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3315FEAF-D439-4368-BBA8-CF5E4F491BC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0" name="页脚占位符 3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22" name="灯片编号占位符 4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FB2593B-2579-44A3-B865-FD17D80A44F7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8724" name="任意多边形 44"/>
          <p:cNvSpPr/>
          <p:nvPr>
            <p:custDataLst>
              <p:tags r:id="rId1"/>
            </p:custDataLst>
          </p:nvPr>
        </p:nvSpPr>
        <p:spPr>
          <a:xfrm>
            <a:off x="-22860" y="3686390"/>
            <a:ext cx="12214860" cy="943029"/>
          </a:xfrm>
          <a:custGeom>
            <a:gdLst>
              <a:gd name="connsiteX0" fmla="*/ 0 w 19236"/>
              <a:gd name="connsiteY0" fmla="*/ 492 h 1485"/>
              <a:gd name="connsiteX1" fmla="*/ 1839 w 19236"/>
              <a:gd name="connsiteY1" fmla="*/ 1 h 1485"/>
              <a:gd name="connsiteX2" fmla="*/ 7469 w 19236"/>
              <a:gd name="connsiteY2" fmla="*/ 1478 h 1485"/>
              <a:gd name="connsiteX3" fmla="*/ 13159 w 19236"/>
              <a:gd name="connsiteY3" fmla="*/ 511 h 1485"/>
              <a:gd name="connsiteX4" fmla="*/ 16906 w 19236"/>
              <a:gd name="connsiteY4" fmla="*/ 1177 h 1485"/>
              <a:gd name="connsiteX5" fmla="*/ 19234 w 19236"/>
              <a:gd name="connsiteY5" fmla="*/ 390 h 1485"/>
              <a:gd name="connsiteX6" fmla="*/ 19236 w 19236"/>
              <a:gd name="connsiteY6" fmla="*/ 390 h 148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236" h="1485">
                <a:moveTo>
                  <a:pt x="0" y="492"/>
                </a:moveTo>
                <a:cubicBezTo>
                  <a:pt x="309" y="388"/>
                  <a:pt x="759" y="-19"/>
                  <a:pt x="1839" y="1"/>
                </a:cubicBezTo>
                <a:cubicBezTo>
                  <a:pt x="3659" y="81"/>
                  <a:pt x="5124" y="1372"/>
                  <a:pt x="7469" y="1478"/>
                </a:cubicBezTo>
                <a:cubicBezTo>
                  <a:pt x="9814" y="1584"/>
                  <a:pt x="11521" y="512"/>
                  <a:pt x="13159" y="511"/>
                </a:cubicBezTo>
                <a:cubicBezTo>
                  <a:pt x="14797" y="510"/>
                  <a:pt x="15724" y="1214"/>
                  <a:pt x="16906" y="1177"/>
                </a:cubicBezTo>
                <a:cubicBezTo>
                  <a:pt x="17746" y="1151"/>
                  <a:pt x="18533" y="511"/>
                  <a:pt x="19234" y="390"/>
                </a:cubicBezTo>
                <a:lnTo>
                  <a:pt x="19236" y="390"/>
                </a:lnTo>
              </a:path>
            </a:pathLst>
          </a:custGeom>
          <a:noFill/>
          <a:ln>
            <a:solidFill>
              <a:schemeClr val="accent1">
                <a:shade val="50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26" name="任意多边形 37"/>
          <p:cNvSpPr/>
          <p:nvPr>
            <p:custDataLst>
              <p:tags r:id="rId2"/>
            </p:custDataLst>
          </p:nvPr>
        </p:nvSpPr>
        <p:spPr>
          <a:xfrm>
            <a:off x="-1270" y="3698875"/>
            <a:ext cx="12193270" cy="1239731"/>
          </a:xfrm>
          <a:custGeom>
            <a:gdLst>
              <a:gd name="connsiteX0" fmla="*/ 0 w 19202"/>
              <a:gd name="connsiteY0" fmla="*/ 500 h 1952"/>
              <a:gd name="connsiteX1" fmla="*/ 1657 w 19202"/>
              <a:gd name="connsiteY1" fmla="*/ 0 h 1952"/>
              <a:gd name="connsiteX2" fmla="*/ 1703 w 19202"/>
              <a:gd name="connsiteY2" fmla="*/ 0 h 1952"/>
              <a:gd name="connsiteX3" fmla="*/ 7438 w 19202"/>
              <a:gd name="connsiteY3" fmla="*/ 1931 h 1952"/>
              <a:gd name="connsiteX4" fmla="*/ 12601 w 19202"/>
              <a:gd name="connsiteY4" fmla="*/ 1106 h 1952"/>
              <a:gd name="connsiteX5" fmla="*/ 16162 w 19202"/>
              <a:gd name="connsiteY5" fmla="*/ 1811 h 1952"/>
              <a:gd name="connsiteX6" fmla="*/ 19136 w 19202"/>
              <a:gd name="connsiteY6" fmla="*/ 624 h 1952"/>
              <a:gd name="connsiteX7" fmla="*/ 19202 w 19202"/>
              <a:gd name="connsiteY7" fmla="*/ 618 h 195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202" h="1952">
                <a:moveTo>
                  <a:pt x="0" y="500"/>
                </a:moveTo>
                <a:cubicBezTo>
                  <a:pt x="419" y="200"/>
                  <a:pt x="1175" y="3"/>
                  <a:pt x="1657" y="0"/>
                </a:cubicBezTo>
                <a:cubicBezTo>
                  <a:pt x="1673" y="0"/>
                  <a:pt x="1688" y="0"/>
                  <a:pt x="1703" y="0"/>
                </a:cubicBezTo>
                <a:cubicBezTo>
                  <a:pt x="3852" y="13"/>
                  <a:pt x="4799" y="1730"/>
                  <a:pt x="7438" y="1931"/>
                </a:cubicBezTo>
                <a:cubicBezTo>
                  <a:pt x="10201" y="2105"/>
                  <a:pt x="10874" y="1159"/>
                  <a:pt x="12601" y="1106"/>
                </a:cubicBezTo>
                <a:cubicBezTo>
                  <a:pt x="14328" y="1053"/>
                  <a:pt x="14764" y="1885"/>
                  <a:pt x="16162" y="1811"/>
                </a:cubicBezTo>
                <a:cubicBezTo>
                  <a:pt x="17338" y="1744"/>
                  <a:pt x="17996" y="630"/>
                  <a:pt x="19136" y="624"/>
                </a:cubicBezTo>
                <a:lnTo>
                  <a:pt x="19202" y="618"/>
                </a:lnTo>
              </a:path>
            </a:pathLst>
          </a:custGeom>
          <a:noFill/>
          <a:ln>
            <a:solidFill>
              <a:schemeClr val="accent1">
                <a:shade val="50000"/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28" name="任意多边形 28"/>
          <p:cNvSpPr/>
          <p:nvPr>
            <p:custDataLst>
              <p:tags r:id="rId3"/>
            </p:custDataLst>
          </p:nvPr>
        </p:nvSpPr>
        <p:spPr>
          <a:xfrm>
            <a:off x="-14755" y="4299039"/>
            <a:ext cx="12204700" cy="2577371"/>
          </a:xfrm>
          <a:custGeom>
            <a:gdLst>
              <a:gd name="connsiteX0" fmla="*/ 0 w 19220"/>
              <a:gd name="connsiteY0" fmla="*/ 224 h 4058"/>
              <a:gd name="connsiteX1" fmla="*/ 6402 w 19220"/>
              <a:gd name="connsiteY1" fmla="*/ 1580 h 4058"/>
              <a:gd name="connsiteX2" fmla="*/ 10880 w 19220"/>
              <a:gd name="connsiteY2" fmla="*/ 1024 h 4058"/>
              <a:gd name="connsiteX3" fmla="*/ 15180 w 19220"/>
              <a:gd name="connsiteY3" fmla="*/ 1664 h 4058"/>
              <a:gd name="connsiteX4" fmla="*/ 19220 w 19220"/>
              <a:gd name="connsiteY4" fmla="*/ 664 h 4058"/>
              <a:gd name="connsiteX5" fmla="*/ 19202 w 19220"/>
              <a:gd name="connsiteY5" fmla="*/ 4049 h 4058"/>
              <a:gd name="connsiteX6" fmla="*/ 18 w 19220"/>
              <a:gd name="connsiteY6" fmla="*/ 4059 h 4058"/>
              <a:gd name="connsiteX7" fmla="*/ 0 w 19220"/>
              <a:gd name="connsiteY7" fmla="*/ 224 h 405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220" h="4059">
                <a:moveTo>
                  <a:pt x="0" y="224"/>
                </a:moveTo>
                <a:cubicBezTo>
                  <a:pt x="2350" y="-672"/>
                  <a:pt x="4282" y="1399"/>
                  <a:pt x="6402" y="1580"/>
                </a:cubicBezTo>
                <a:cubicBezTo>
                  <a:pt x="8522" y="1761"/>
                  <a:pt x="9280" y="1044"/>
                  <a:pt x="10880" y="1024"/>
                </a:cubicBezTo>
                <a:cubicBezTo>
                  <a:pt x="12480" y="1004"/>
                  <a:pt x="13740" y="1684"/>
                  <a:pt x="15180" y="1664"/>
                </a:cubicBezTo>
                <a:cubicBezTo>
                  <a:pt x="17259" y="1654"/>
                  <a:pt x="17800" y="664"/>
                  <a:pt x="19220" y="664"/>
                </a:cubicBezTo>
                <a:lnTo>
                  <a:pt x="19202" y="4049"/>
                </a:lnTo>
                <a:lnTo>
                  <a:pt x="18" y="4059"/>
                </a:lnTo>
                <a:lnTo>
                  <a:pt x="0" y="224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bg1">
                  <a:alpha val="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9" hasCustomPrompt="1"/>
            <p:custDataLst>
              <p:tags r:id="rId4"/>
            </p:custDataLst>
          </p:nvPr>
        </p:nvSpPr>
        <p:spPr>
          <a:xfrm>
            <a:off x="3265805" y="3265805"/>
            <a:ext cx="5660390" cy="146875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0" i="0" u="none" strike="noStrike" kern="1200" cap="none" spc="300" normalizeH="0" baseline="0" noProof="1">
                <a:solidFill>
                  <a:schemeClr val="accent2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732" name="节编号"/>
          <p:cNvSpPr txBox="1">
            <a:spLocks noGrp="1"/>
          </p:cNvSpPr>
          <p:nvPr>
            <p:ph type="body" idx="8" hasCustomPrompt="1"/>
            <p:custDataLst>
              <p:tags r:id="rId5"/>
            </p:custDataLst>
          </p:nvPr>
        </p:nvSpPr>
        <p:spPr>
          <a:xfrm>
            <a:off x="3265715" y="2151502"/>
            <a:ext cx="5660571" cy="9220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4800" b="0" i="0" u="none" strike="noStrike" kern="1200" cap="none" spc="300" normalizeH="0" baseline="0" noProof="1">
                <a:ln>
                  <a:solidFill>
                    <a:schemeClr val="accent1">
                      <a:alpha val="60000"/>
                    </a:schemeClr>
                  </a:solidFill>
                </a:ln>
                <a:noFill/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pic>
        <p:nvPicPr>
          <p:cNvPr id="2097165" name="图形 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468755" y="561989"/>
            <a:ext cx="228600" cy="228600"/>
          </a:xfrm>
          <a:prstGeom prst="rect">
            <a:avLst/>
          </a:prstGeom>
        </p:spPr>
      </p:pic>
      <p:sp>
        <p:nvSpPr>
          <p:cNvPr id="1048734" name="椭圆 7"/>
          <p:cNvSpPr>
            <a:spLocks noChangeAspect="1"/>
          </p:cNvSpPr>
          <p:nvPr>
            <p:custDataLst>
              <p:tags r:id="rId8"/>
            </p:custDataLst>
          </p:nvPr>
        </p:nvSpPr>
        <p:spPr>
          <a:xfrm>
            <a:off x="1716405" y="6197600"/>
            <a:ext cx="107950" cy="10795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36" name="椭圆 8"/>
          <p:cNvSpPr>
            <a:spLocks noChangeAspect="1"/>
          </p:cNvSpPr>
          <p:nvPr>
            <p:custDataLst>
              <p:tags r:id="rId9"/>
            </p:custDataLst>
          </p:nvPr>
        </p:nvSpPr>
        <p:spPr>
          <a:xfrm>
            <a:off x="1964055" y="6197600"/>
            <a:ext cx="107950" cy="10795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38" name="椭圆 9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>
            <a:off x="1468755" y="6197600"/>
            <a:ext cx="107950" cy="10795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pic>
        <p:nvPicPr>
          <p:cNvPr id="2097167" name="图片 56" descr="箭头 右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10661015" y="599440"/>
            <a:ext cx="153670" cy="153670"/>
          </a:xfrm>
          <a:prstGeom prst="rect">
            <a:avLst/>
          </a:prstGeom>
        </p:spPr>
      </p:pic>
      <p:pic>
        <p:nvPicPr>
          <p:cNvPr id="2097169" name="图片 57" descr="箭头 右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3"/>
          <a:stretch>
            <a:fillRect/>
          </a:stretch>
        </p:blipFill>
        <p:spPr>
          <a:xfrm flipH="1">
            <a:off x="10393045" y="599440"/>
            <a:ext cx="153670" cy="153670"/>
          </a:xfrm>
          <a:prstGeom prst="rect">
            <a:avLst/>
          </a:prstGeom>
        </p:spPr>
      </p:pic>
      <p:sp>
        <p:nvSpPr>
          <p:cNvPr id="1048740" name="任意多边形 28"/>
          <p:cNvSpPr/>
          <p:nvPr>
            <p:custDataLst>
              <p:tags r:id="rId15"/>
            </p:custDataLst>
          </p:nvPr>
        </p:nvSpPr>
        <p:spPr>
          <a:xfrm>
            <a:off x="-10795" y="4297624"/>
            <a:ext cx="12205229" cy="1056425"/>
          </a:xfrm>
          <a:custGeom>
            <a:gdLst>
              <a:gd name="connsiteX0" fmla="*/ 22 w 19242"/>
              <a:gd name="connsiteY0" fmla="*/ 224 h 4761"/>
              <a:gd name="connsiteX1" fmla="*/ 6424 w 19242"/>
              <a:gd name="connsiteY1" fmla="*/ 1580 h 4761"/>
              <a:gd name="connsiteX2" fmla="*/ 10902 w 19242"/>
              <a:gd name="connsiteY2" fmla="*/ 1024 h 4761"/>
              <a:gd name="connsiteX3" fmla="*/ 15202 w 19242"/>
              <a:gd name="connsiteY3" fmla="*/ 1664 h 4761"/>
              <a:gd name="connsiteX4" fmla="*/ 19242 w 19242"/>
              <a:gd name="connsiteY4" fmla="*/ 664 h 4761"/>
              <a:gd name="connsiteX5" fmla="*/ 19216 w 19242"/>
              <a:gd name="connsiteY5" fmla="*/ 4729 h 4761"/>
              <a:gd name="connsiteX6" fmla="*/ 0 w 19242"/>
              <a:gd name="connsiteY6" fmla="*/ 4762 h 4761"/>
              <a:gd name="connsiteX7" fmla="*/ 22 w 19242"/>
              <a:gd name="connsiteY7" fmla="*/ 224 h 4761"/>
              <a:gd name="connsiteX0-1" fmla="*/ 0 w 9989"/>
              <a:gd name="connsiteY0-2" fmla="*/ 470 h 9931"/>
              <a:gd name="connsiteX1-3" fmla="*/ 3328 w 9989"/>
              <a:gd name="connsiteY1-4" fmla="*/ 3318 h 9931"/>
              <a:gd name="connsiteX2-5" fmla="*/ 5655 w 9989"/>
              <a:gd name="connsiteY2-6" fmla="*/ 2150 h 9931"/>
              <a:gd name="connsiteX3-7" fmla="*/ 7889 w 9989"/>
              <a:gd name="connsiteY3-8" fmla="*/ 3494 h 9931"/>
              <a:gd name="connsiteX4-9" fmla="*/ 9989 w 9989"/>
              <a:gd name="connsiteY4-10" fmla="*/ 1394 h 9931"/>
              <a:gd name="connsiteX5-11" fmla="*/ 9975 w 9989"/>
              <a:gd name="connsiteY5-12" fmla="*/ 9931 h 9931"/>
              <a:gd name="connsiteX6-13" fmla="*/ 0 w 9989"/>
              <a:gd name="connsiteY6-14" fmla="*/ 470 h 9931"/>
              <a:gd name="connsiteX0-15" fmla="*/ 9986 w 10061"/>
              <a:gd name="connsiteY0-16" fmla="*/ 10000 h 10305"/>
              <a:gd name="connsiteX1-17" fmla="*/ 0 w 10061"/>
              <a:gd name="connsiteY1-18" fmla="*/ 473 h 10305"/>
              <a:gd name="connsiteX2-19" fmla="*/ 3332 w 10061"/>
              <a:gd name="connsiteY2-20" fmla="*/ 3341 h 10305"/>
              <a:gd name="connsiteX3-21" fmla="*/ 5661 w 10061"/>
              <a:gd name="connsiteY3-22" fmla="*/ 2165 h 10305"/>
              <a:gd name="connsiteX4-23" fmla="*/ 7898 w 10061"/>
              <a:gd name="connsiteY4-24" fmla="*/ 3518 h 10305"/>
              <a:gd name="connsiteX5-25" fmla="*/ 10000 w 10061"/>
              <a:gd name="connsiteY5-26" fmla="*/ 1404 h 10305"/>
              <a:gd name="connsiteX6-27" fmla="*/ 10061 w 10061"/>
              <a:gd name="connsiteY6-28" fmla="*/ 10305 h 10305"/>
              <a:gd name="connsiteX0-29" fmla="*/ 0 w 10061"/>
              <a:gd name="connsiteY0-30" fmla="*/ 473 h 10305"/>
              <a:gd name="connsiteX1-31" fmla="*/ 3332 w 10061"/>
              <a:gd name="connsiteY1-32" fmla="*/ 3341 h 10305"/>
              <a:gd name="connsiteX2-33" fmla="*/ 5661 w 10061"/>
              <a:gd name="connsiteY2-34" fmla="*/ 2165 h 10305"/>
              <a:gd name="connsiteX3-35" fmla="*/ 7898 w 10061"/>
              <a:gd name="connsiteY3-36" fmla="*/ 3518 h 10305"/>
              <a:gd name="connsiteX4-37" fmla="*/ 10000 w 10061"/>
              <a:gd name="connsiteY4-38" fmla="*/ 1404 h 10305"/>
              <a:gd name="connsiteX5-39" fmla="*/ 10061 w 10061"/>
              <a:gd name="connsiteY5-40" fmla="*/ 10305 h 10305"/>
              <a:gd name="connsiteX0-41" fmla="*/ 0 w 10000"/>
              <a:gd name="connsiteY0-42" fmla="*/ 473 h 3518"/>
              <a:gd name="connsiteX1-43" fmla="*/ 3332 w 10000"/>
              <a:gd name="connsiteY1-44" fmla="*/ 3341 h 3518"/>
              <a:gd name="connsiteX2-45" fmla="*/ 5661 w 10000"/>
              <a:gd name="connsiteY2-46" fmla="*/ 2165 h 3518"/>
              <a:gd name="connsiteX3-47" fmla="*/ 7898 w 10000"/>
              <a:gd name="connsiteY3-48" fmla="*/ 3518 h 3518"/>
              <a:gd name="connsiteX4-49" fmla="*/ 10000 w 10000"/>
              <a:gd name="connsiteY4-50" fmla="*/ 1404 h 3518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00" h="3518">
                <a:moveTo>
                  <a:pt x="0" y="473"/>
                </a:moveTo>
                <a:cubicBezTo>
                  <a:pt x="1223" y="-1421"/>
                  <a:pt x="2228" y="2958"/>
                  <a:pt x="3332" y="3341"/>
                </a:cubicBezTo>
                <a:cubicBezTo>
                  <a:pt x="4434" y="3724"/>
                  <a:pt x="4828" y="2207"/>
                  <a:pt x="5661" y="2165"/>
                </a:cubicBezTo>
                <a:cubicBezTo>
                  <a:pt x="6493" y="2123"/>
                  <a:pt x="7149" y="3561"/>
                  <a:pt x="7898" y="3518"/>
                </a:cubicBezTo>
                <a:cubicBezTo>
                  <a:pt x="8980" y="3497"/>
                  <a:pt x="9261" y="1404"/>
                  <a:pt x="10000" y="1404"/>
                </a:cubicBezTo>
              </a:path>
            </a:pathLst>
          </a:cu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42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3315FEAF-D439-4368-BBA8-CF5E4F491BC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4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6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FB2593B-2579-44A3-B865-FD17D80A44F7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48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0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2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3315FEAF-D439-4368-BBA8-CF5E4F491BC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5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FB2593B-2579-44A3-B865-FD17D80A44F7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60" name="正文"/>
          <p:cNvSpPr txBox="1">
            <a:spLocks noGrp="1"/>
          </p:cNvSpPr>
          <p:nvPr>
            <p:ph idx="5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标题"/>
          <p:cNvSpPr txBox="1">
            <a:spLocks noGrp="1"/>
          </p:cNvSpPr>
          <p:nvPr>
            <p:ph type="title" idx="4"/>
            <p:custDataLst>
              <p:tags r:id="rId2"/>
            </p:custDataLst>
          </p:nvPr>
        </p:nvSpPr>
        <p:spPr>
          <a:xfrm>
            <a:off x="62352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4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6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8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3315FEAF-D439-4368-BBA8-CF5E4F491BC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7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FB2593B-2579-44A3-B865-FD17D80A44F7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76" name="标题"/>
          <p:cNvSpPr txBox="1">
            <a:spLocks noGrp="1"/>
          </p:cNvSpPr>
          <p:nvPr>
            <p:ph type="title" idx="1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3315FEAF-D439-4368-BBA8-CF5E4F491BC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8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FB2593B-2579-44A3-B865-FD17D80A44F7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8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3315FEAF-D439-4368-BBA8-CF5E4F491BC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8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FB2593B-2579-44A3-B865-FD17D80A44F7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90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92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3315FEAF-D439-4368-BBA8-CF5E4F491BC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94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9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FB2593B-2579-44A3-B865-FD17D80A44F7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98" name="副标题"/>
          <p:cNvSpPr txBox="1">
            <a:spLocks noGrp="1"/>
          </p:cNvSpPr>
          <p:nvPr>
            <p:ph type="body" idx="2" hasCustomPrompt="1"/>
            <p:custDataLst>
              <p:tags r:id="rId1"/>
            </p:custDataLst>
          </p:nvPr>
        </p:nvSpPr>
        <p:spPr>
          <a:xfrm>
            <a:off x="608400" y="1324800"/>
            <a:ext cx="109692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800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02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3315FEAF-D439-4368-BBA8-CF5E4F491BC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0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0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FB2593B-2579-44A3-B865-FD17D80A44F7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8808" name="任意多边形 28"/>
          <p:cNvSpPr/>
          <p:nvPr>
            <p:custDataLst>
              <p:tags r:id="rId1"/>
            </p:custDataLst>
          </p:nvPr>
        </p:nvSpPr>
        <p:spPr>
          <a:xfrm>
            <a:off x="-10795" y="3853124"/>
            <a:ext cx="12218670" cy="3023776"/>
          </a:xfrm>
          <a:custGeom>
            <a:gdLst>
              <a:gd name="connsiteX0" fmla="*/ 22 w 19242"/>
              <a:gd name="connsiteY0" fmla="*/ 224 h 4761"/>
              <a:gd name="connsiteX1" fmla="*/ 6424 w 19242"/>
              <a:gd name="connsiteY1" fmla="*/ 1580 h 4761"/>
              <a:gd name="connsiteX2" fmla="*/ 10902 w 19242"/>
              <a:gd name="connsiteY2" fmla="*/ 1024 h 4761"/>
              <a:gd name="connsiteX3" fmla="*/ 15202 w 19242"/>
              <a:gd name="connsiteY3" fmla="*/ 1664 h 4761"/>
              <a:gd name="connsiteX4" fmla="*/ 19242 w 19242"/>
              <a:gd name="connsiteY4" fmla="*/ 664 h 4761"/>
              <a:gd name="connsiteX5" fmla="*/ 19216 w 19242"/>
              <a:gd name="connsiteY5" fmla="*/ 4729 h 4761"/>
              <a:gd name="connsiteX6" fmla="*/ 0 w 19242"/>
              <a:gd name="connsiteY6" fmla="*/ 4762 h 4761"/>
              <a:gd name="connsiteX7" fmla="*/ 22 w 19242"/>
              <a:gd name="connsiteY7" fmla="*/ 224 h 476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242" h="4762">
                <a:moveTo>
                  <a:pt x="22" y="224"/>
                </a:moveTo>
                <a:cubicBezTo>
                  <a:pt x="2372" y="-672"/>
                  <a:pt x="4304" y="1399"/>
                  <a:pt x="6424" y="1580"/>
                </a:cubicBezTo>
                <a:cubicBezTo>
                  <a:pt x="8544" y="1761"/>
                  <a:pt x="9302" y="1044"/>
                  <a:pt x="10902" y="1024"/>
                </a:cubicBezTo>
                <a:cubicBezTo>
                  <a:pt x="12502" y="1004"/>
                  <a:pt x="13762" y="1684"/>
                  <a:pt x="15202" y="1664"/>
                </a:cubicBezTo>
                <a:cubicBezTo>
                  <a:pt x="17281" y="1654"/>
                  <a:pt x="17822" y="664"/>
                  <a:pt x="19242" y="664"/>
                </a:cubicBezTo>
                <a:lnTo>
                  <a:pt x="19216" y="4729"/>
                </a:lnTo>
                <a:lnTo>
                  <a:pt x="0" y="4762"/>
                </a:lnTo>
                <a:lnTo>
                  <a:pt x="22" y="224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bg1">
                  <a:alpha val="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10" name="任意多边形 28"/>
          <p:cNvSpPr/>
          <p:nvPr>
            <p:custDataLst>
              <p:tags r:id="rId2"/>
            </p:custDataLst>
          </p:nvPr>
        </p:nvSpPr>
        <p:spPr>
          <a:xfrm>
            <a:off x="-10795" y="3853124"/>
            <a:ext cx="12205229" cy="1056425"/>
          </a:xfrm>
          <a:custGeom>
            <a:gdLst>
              <a:gd name="connsiteX0" fmla="*/ 22 w 19242"/>
              <a:gd name="connsiteY0" fmla="*/ 224 h 4761"/>
              <a:gd name="connsiteX1" fmla="*/ 6424 w 19242"/>
              <a:gd name="connsiteY1" fmla="*/ 1580 h 4761"/>
              <a:gd name="connsiteX2" fmla="*/ 10902 w 19242"/>
              <a:gd name="connsiteY2" fmla="*/ 1024 h 4761"/>
              <a:gd name="connsiteX3" fmla="*/ 15202 w 19242"/>
              <a:gd name="connsiteY3" fmla="*/ 1664 h 4761"/>
              <a:gd name="connsiteX4" fmla="*/ 19242 w 19242"/>
              <a:gd name="connsiteY4" fmla="*/ 664 h 4761"/>
              <a:gd name="connsiteX5" fmla="*/ 19216 w 19242"/>
              <a:gd name="connsiteY5" fmla="*/ 4729 h 4761"/>
              <a:gd name="connsiteX6" fmla="*/ 0 w 19242"/>
              <a:gd name="connsiteY6" fmla="*/ 4762 h 4761"/>
              <a:gd name="connsiteX7" fmla="*/ 22 w 19242"/>
              <a:gd name="connsiteY7" fmla="*/ 224 h 4761"/>
              <a:gd name="connsiteX0-1" fmla="*/ 0 w 9989"/>
              <a:gd name="connsiteY0-2" fmla="*/ 470 h 9931"/>
              <a:gd name="connsiteX1-3" fmla="*/ 3328 w 9989"/>
              <a:gd name="connsiteY1-4" fmla="*/ 3318 h 9931"/>
              <a:gd name="connsiteX2-5" fmla="*/ 5655 w 9989"/>
              <a:gd name="connsiteY2-6" fmla="*/ 2150 h 9931"/>
              <a:gd name="connsiteX3-7" fmla="*/ 7889 w 9989"/>
              <a:gd name="connsiteY3-8" fmla="*/ 3494 h 9931"/>
              <a:gd name="connsiteX4-9" fmla="*/ 9989 w 9989"/>
              <a:gd name="connsiteY4-10" fmla="*/ 1394 h 9931"/>
              <a:gd name="connsiteX5-11" fmla="*/ 9975 w 9989"/>
              <a:gd name="connsiteY5-12" fmla="*/ 9931 h 9931"/>
              <a:gd name="connsiteX6-13" fmla="*/ 0 w 9989"/>
              <a:gd name="connsiteY6-14" fmla="*/ 470 h 9931"/>
              <a:gd name="connsiteX0-15" fmla="*/ 9986 w 10061"/>
              <a:gd name="connsiteY0-16" fmla="*/ 10000 h 10305"/>
              <a:gd name="connsiteX1-17" fmla="*/ 0 w 10061"/>
              <a:gd name="connsiteY1-18" fmla="*/ 473 h 10305"/>
              <a:gd name="connsiteX2-19" fmla="*/ 3332 w 10061"/>
              <a:gd name="connsiteY2-20" fmla="*/ 3341 h 10305"/>
              <a:gd name="connsiteX3-21" fmla="*/ 5661 w 10061"/>
              <a:gd name="connsiteY3-22" fmla="*/ 2165 h 10305"/>
              <a:gd name="connsiteX4-23" fmla="*/ 7898 w 10061"/>
              <a:gd name="connsiteY4-24" fmla="*/ 3518 h 10305"/>
              <a:gd name="connsiteX5-25" fmla="*/ 10000 w 10061"/>
              <a:gd name="connsiteY5-26" fmla="*/ 1404 h 10305"/>
              <a:gd name="connsiteX6-27" fmla="*/ 10061 w 10061"/>
              <a:gd name="connsiteY6-28" fmla="*/ 10305 h 10305"/>
              <a:gd name="connsiteX0-29" fmla="*/ 0 w 10061"/>
              <a:gd name="connsiteY0-30" fmla="*/ 473 h 10305"/>
              <a:gd name="connsiteX1-31" fmla="*/ 3332 w 10061"/>
              <a:gd name="connsiteY1-32" fmla="*/ 3341 h 10305"/>
              <a:gd name="connsiteX2-33" fmla="*/ 5661 w 10061"/>
              <a:gd name="connsiteY2-34" fmla="*/ 2165 h 10305"/>
              <a:gd name="connsiteX3-35" fmla="*/ 7898 w 10061"/>
              <a:gd name="connsiteY3-36" fmla="*/ 3518 h 10305"/>
              <a:gd name="connsiteX4-37" fmla="*/ 10000 w 10061"/>
              <a:gd name="connsiteY4-38" fmla="*/ 1404 h 10305"/>
              <a:gd name="connsiteX5-39" fmla="*/ 10061 w 10061"/>
              <a:gd name="connsiteY5-40" fmla="*/ 10305 h 10305"/>
              <a:gd name="connsiteX0-41" fmla="*/ 0 w 10000"/>
              <a:gd name="connsiteY0-42" fmla="*/ 473 h 3518"/>
              <a:gd name="connsiteX1-43" fmla="*/ 3332 w 10000"/>
              <a:gd name="connsiteY1-44" fmla="*/ 3341 h 3518"/>
              <a:gd name="connsiteX2-45" fmla="*/ 5661 w 10000"/>
              <a:gd name="connsiteY2-46" fmla="*/ 2165 h 3518"/>
              <a:gd name="connsiteX3-47" fmla="*/ 7898 w 10000"/>
              <a:gd name="connsiteY3-48" fmla="*/ 3518 h 3518"/>
              <a:gd name="connsiteX4-49" fmla="*/ 10000 w 10000"/>
              <a:gd name="connsiteY4-50" fmla="*/ 1404 h 3518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00" h="3518">
                <a:moveTo>
                  <a:pt x="0" y="473"/>
                </a:moveTo>
                <a:cubicBezTo>
                  <a:pt x="1223" y="-1421"/>
                  <a:pt x="2228" y="2958"/>
                  <a:pt x="3332" y="3341"/>
                </a:cubicBezTo>
                <a:cubicBezTo>
                  <a:pt x="4434" y="3724"/>
                  <a:pt x="4828" y="2207"/>
                  <a:pt x="5661" y="2165"/>
                </a:cubicBezTo>
                <a:cubicBezTo>
                  <a:pt x="6493" y="2123"/>
                  <a:pt x="7149" y="3561"/>
                  <a:pt x="7898" y="3518"/>
                </a:cubicBezTo>
                <a:cubicBezTo>
                  <a:pt x="8980" y="3497"/>
                  <a:pt x="9261" y="1404"/>
                  <a:pt x="10000" y="1404"/>
                </a:cubicBezTo>
              </a:path>
            </a:pathLst>
          </a:cu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12" name="任意多边形 44"/>
          <p:cNvSpPr/>
          <p:nvPr>
            <p:custDataLst>
              <p:tags r:id="rId3"/>
            </p:custDataLst>
          </p:nvPr>
        </p:nvSpPr>
        <p:spPr>
          <a:xfrm>
            <a:off x="-22860" y="3241890"/>
            <a:ext cx="12214860" cy="943029"/>
          </a:xfrm>
          <a:custGeom>
            <a:gdLst>
              <a:gd name="connsiteX0" fmla="*/ 0 w 19236"/>
              <a:gd name="connsiteY0" fmla="*/ 492 h 1485"/>
              <a:gd name="connsiteX1" fmla="*/ 1839 w 19236"/>
              <a:gd name="connsiteY1" fmla="*/ 1 h 1485"/>
              <a:gd name="connsiteX2" fmla="*/ 7469 w 19236"/>
              <a:gd name="connsiteY2" fmla="*/ 1478 h 1485"/>
              <a:gd name="connsiteX3" fmla="*/ 13159 w 19236"/>
              <a:gd name="connsiteY3" fmla="*/ 511 h 1485"/>
              <a:gd name="connsiteX4" fmla="*/ 16906 w 19236"/>
              <a:gd name="connsiteY4" fmla="*/ 1177 h 1485"/>
              <a:gd name="connsiteX5" fmla="*/ 19234 w 19236"/>
              <a:gd name="connsiteY5" fmla="*/ 390 h 1485"/>
              <a:gd name="connsiteX6" fmla="*/ 19236 w 19236"/>
              <a:gd name="connsiteY6" fmla="*/ 390 h 148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236" h="1485">
                <a:moveTo>
                  <a:pt x="0" y="492"/>
                </a:moveTo>
                <a:cubicBezTo>
                  <a:pt x="309" y="388"/>
                  <a:pt x="759" y="-19"/>
                  <a:pt x="1839" y="1"/>
                </a:cubicBezTo>
                <a:cubicBezTo>
                  <a:pt x="3659" y="81"/>
                  <a:pt x="5124" y="1372"/>
                  <a:pt x="7469" y="1478"/>
                </a:cubicBezTo>
                <a:cubicBezTo>
                  <a:pt x="9814" y="1584"/>
                  <a:pt x="11521" y="512"/>
                  <a:pt x="13159" y="511"/>
                </a:cubicBezTo>
                <a:cubicBezTo>
                  <a:pt x="14797" y="510"/>
                  <a:pt x="15724" y="1214"/>
                  <a:pt x="16906" y="1177"/>
                </a:cubicBezTo>
                <a:cubicBezTo>
                  <a:pt x="17746" y="1151"/>
                  <a:pt x="18533" y="511"/>
                  <a:pt x="19234" y="390"/>
                </a:cubicBezTo>
                <a:lnTo>
                  <a:pt x="19236" y="390"/>
                </a:lnTo>
              </a:path>
            </a:pathLst>
          </a:custGeom>
          <a:noFill/>
          <a:ln>
            <a:solidFill>
              <a:schemeClr val="accent1">
                <a:shade val="50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14" name="任意多边形 37"/>
          <p:cNvSpPr/>
          <p:nvPr>
            <p:custDataLst>
              <p:tags r:id="rId4"/>
            </p:custDataLst>
          </p:nvPr>
        </p:nvSpPr>
        <p:spPr>
          <a:xfrm>
            <a:off x="-1270" y="3254375"/>
            <a:ext cx="12193270" cy="1239731"/>
          </a:xfrm>
          <a:custGeom>
            <a:gdLst>
              <a:gd name="connsiteX0" fmla="*/ 0 w 19202"/>
              <a:gd name="connsiteY0" fmla="*/ 500 h 1952"/>
              <a:gd name="connsiteX1" fmla="*/ 1657 w 19202"/>
              <a:gd name="connsiteY1" fmla="*/ 0 h 1952"/>
              <a:gd name="connsiteX2" fmla="*/ 1703 w 19202"/>
              <a:gd name="connsiteY2" fmla="*/ 0 h 1952"/>
              <a:gd name="connsiteX3" fmla="*/ 7438 w 19202"/>
              <a:gd name="connsiteY3" fmla="*/ 1931 h 1952"/>
              <a:gd name="connsiteX4" fmla="*/ 12601 w 19202"/>
              <a:gd name="connsiteY4" fmla="*/ 1106 h 1952"/>
              <a:gd name="connsiteX5" fmla="*/ 16162 w 19202"/>
              <a:gd name="connsiteY5" fmla="*/ 1811 h 1952"/>
              <a:gd name="connsiteX6" fmla="*/ 19136 w 19202"/>
              <a:gd name="connsiteY6" fmla="*/ 624 h 1952"/>
              <a:gd name="connsiteX7" fmla="*/ 19202 w 19202"/>
              <a:gd name="connsiteY7" fmla="*/ 618 h 195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202" h="1952">
                <a:moveTo>
                  <a:pt x="0" y="500"/>
                </a:moveTo>
                <a:cubicBezTo>
                  <a:pt x="419" y="200"/>
                  <a:pt x="1175" y="3"/>
                  <a:pt x="1657" y="0"/>
                </a:cubicBezTo>
                <a:cubicBezTo>
                  <a:pt x="1673" y="0"/>
                  <a:pt x="1688" y="0"/>
                  <a:pt x="1703" y="0"/>
                </a:cubicBezTo>
                <a:cubicBezTo>
                  <a:pt x="3852" y="13"/>
                  <a:pt x="4799" y="1730"/>
                  <a:pt x="7438" y="1931"/>
                </a:cubicBezTo>
                <a:cubicBezTo>
                  <a:pt x="10201" y="2105"/>
                  <a:pt x="10874" y="1159"/>
                  <a:pt x="12601" y="1106"/>
                </a:cubicBezTo>
                <a:cubicBezTo>
                  <a:pt x="14328" y="1053"/>
                  <a:pt x="14764" y="1885"/>
                  <a:pt x="16162" y="1811"/>
                </a:cubicBezTo>
                <a:cubicBezTo>
                  <a:pt x="17338" y="1744"/>
                  <a:pt x="17996" y="630"/>
                  <a:pt x="19136" y="624"/>
                </a:cubicBezTo>
                <a:lnTo>
                  <a:pt x="19202" y="618"/>
                </a:lnTo>
              </a:path>
            </a:pathLst>
          </a:custGeom>
          <a:noFill/>
          <a:ln>
            <a:solidFill>
              <a:schemeClr val="accent1">
                <a:shade val="50000"/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pic>
        <p:nvPicPr>
          <p:cNvPr id="2097171" name="图形 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468755" y="561989"/>
            <a:ext cx="228600" cy="228600"/>
          </a:xfrm>
          <a:prstGeom prst="rect">
            <a:avLst/>
          </a:prstGeom>
        </p:spPr>
      </p:pic>
      <p:sp>
        <p:nvSpPr>
          <p:cNvPr id="1048816" name="椭圆 12"/>
          <p:cNvSpPr>
            <a:spLocks noChangeAspect="1"/>
          </p:cNvSpPr>
          <p:nvPr>
            <p:custDataLst>
              <p:tags r:id="rId7"/>
            </p:custDataLst>
          </p:nvPr>
        </p:nvSpPr>
        <p:spPr>
          <a:xfrm>
            <a:off x="1716405" y="6197600"/>
            <a:ext cx="107950" cy="10795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18" name="椭圆 9"/>
          <p:cNvSpPr>
            <a:spLocks noChangeAspect="1"/>
          </p:cNvSpPr>
          <p:nvPr>
            <p:custDataLst>
              <p:tags r:id="rId8"/>
            </p:custDataLst>
          </p:nvPr>
        </p:nvSpPr>
        <p:spPr>
          <a:xfrm>
            <a:off x="1964055" y="6197600"/>
            <a:ext cx="107950" cy="10795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20" name="椭圆 8"/>
          <p:cNvSpPr>
            <a:spLocks noChangeAspect="1"/>
          </p:cNvSpPr>
          <p:nvPr>
            <p:custDataLst>
              <p:tags r:id="rId9"/>
            </p:custDataLst>
          </p:nvPr>
        </p:nvSpPr>
        <p:spPr>
          <a:xfrm>
            <a:off x="1468755" y="6197600"/>
            <a:ext cx="107950" cy="10795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pic>
        <p:nvPicPr>
          <p:cNvPr id="2097173" name="图片 56" descr="箭头 右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10661015" y="599440"/>
            <a:ext cx="153670" cy="153670"/>
          </a:xfrm>
          <a:prstGeom prst="rect">
            <a:avLst/>
          </a:prstGeom>
        </p:spPr>
      </p:pic>
      <p:pic>
        <p:nvPicPr>
          <p:cNvPr id="2097175" name="图片 57" descr="箭头 右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 flipH="1">
            <a:off x="10393045" y="599440"/>
            <a:ext cx="153670" cy="153670"/>
          </a:xfrm>
          <a:prstGeom prst="rect">
            <a:avLst/>
          </a:prstGeom>
        </p:spPr>
      </p:pic>
      <p:sp>
        <p:nvSpPr>
          <p:cNvPr id="1048822" name="标题"/>
          <p:cNvSpPr txBox="1">
            <a:spLocks noGrp="1"/>
          </p:cNvSpPr>
          <p:nvPr>
            <p:ph type="title" idx="2" hasCustomPrompt="1"/>
            <p:custDataLst>
              <p:tags r:id="rId14"/>
            </p:custDataLst>
          </p:nvPr>
        </p:nvSpPr>
        <p:spPr>
          <a:xfrm>
            <a:off x="1442855" y="1972517"/>
            <a:ext cx="5945784" cy="1456483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6600" b="0" i="0" u="none" strike="noStrike" kern="1200" cap="none" spc="3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824" name="署名"/>
          <p:cNvSpPr txBox="1">
            <a:spLocks noGrp="1"/>
          </p:cNvSpPr>
          <p:nvPr>
            <p:ph type="body" idx="1" hasCustomPrompt="1"/>
            <p:custDataLst>
              <p:tags r:id="rId15"/>
            </p:custDataLst>
          </p:nvPr>
        </p:nvSpPr>
        <p:spPr>
          <a:xfrm>
            <a:off x="1442856" y="4268994"/>
            <a:ext cx="1465200" cy="403200"/>
          </a:xfrm>
          <a:prstGeom prst="roundRect">
            <a:avLst>
              <a:gd name="adj" fmla="val 49455"/>
            </a:avLst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000" b="0" i="0" u="none" strike="noStrike" kern="1200" cap="none" spc="150" normalizeH="0" baseline="0" noProof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26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3315FEAF-D439-4368-BBA8-CF5E4F491BC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28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30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FB2593B-2579-44A3-B865-FD17D80A44F7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96.xml" /><Relationship Id="rId13" Type="http://schemas.openxmlformats.org/officeDocument/2006/relationships/tags" Target="../tags/tag97.xml" /><Relationship Id="rId14" Type="http://schemas.openxmlformats.org/officeDocument/2006/relationships/tags" Target="../tags/tag98.xml" /><Relationship Id="rId15" Type="http://schemas.openxmlformats.org/officeDocument/2006/relationships/tags" Target="../tags/tag99.xml" /><Relationship Id="rId16" Type="http://schemas.openxmlformats.org/officeDocument/2006/relationships/tags" Target="../tags/tag100.xml" /><Relationship Id="rId17" Type="http://schemas.openxmlformats.org/officeDocument/2006/relationships/tags" Target="../tags/tag101.xml" /><Relationship Id="rId18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4" name="日期占位符 7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15FEAF-D439-4368-BBA8-CF5E4F491BC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6" name="页脚占位符 8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58" name="灯片编号占位符 9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FB2593B-2579-44A3-B865-FD17D80A44F7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608400" y="1479176"/>
            <a:ext cx="10969200" cy="4697787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 fontAlgn="auto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Char char="●"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L="449580" marR="0" lvl="1" indent="-231775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Char char="●"/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L="719455" marR="0" lvl="2" indent="-276225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Char char="●"/>
            </a:pPr>
            <a:r>
              <a:rPr lang="zh-CN" altLang="en-US"/>
              <a:t>三级</a:t>
            </a:r>
            <a:endParaRPr lang="zh-CN" altLang="en-US"/>
          </a:p>
          <a:p>
            <a:pPr marL="987425" marR="0" lvl="3" indent="-262255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charset="0"/>
              <a:buChar char=""/>
              <a:tabLst>
                <a:tab pos="899795"/>
              </a:tabLst>
            </a:pPr>
            <a:r>
              <a:rPr lang="zh-CN" altLang="en-US"/>
              <a:t>四级</a:t>
            </a:r>
            <a:endParaRPr lang="zh-CN" altLang="en-US"/>
          </a:p>
          <a:p>
            <a:pPr marL="1256030" marR="0" lvl="4" indent="-262255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6"/>
            </p:custDataLst>
          </p:nvPr>
        </p:nvSpPr>
        <p:spPr>
          <a:xfrm>
            <a:off x="608399" y="365126"/>
            <a:ext cx="10969199" cy="934664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 fontAlgn="auto">
              <a:lnSpc>
                <a:spcPct val="100000"/>
              </a:lnSpc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4" name="KSO_TEMPLATE" hidden="1"/>
          <p:cNvSpPr/>
          <p:nvPr userDrawn="1">
            <p:custDataLst>
              <p:tags r:id="rId17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6001" r:id="rId2"/>
    <p:sldLayoutId id="2147486002" r:id="rId3"/>
    <p:sldLayoutId id="2147486003" r:id="rId4"/>
    <p:sldLayoutId id="2147486004" r:id="rId5"/>
    <p:sldLayoutId id="2147486005" r:id="rId6"/>
    <p:sldLayoutId id="2147486006" r:id="rId7"/>
    <p:sldLayoutId id="2147486007" r:id="rId8"/>
    <p:sldLayoutId id="2147486008" r:id="rId9"/>
    <p:sldLayoutId id="2147486009" r:id="rId10"/>
    <p:sldLayoutId id="2147486010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zh-CN" altLang="en-US" sz="3600" b="0" i="0" u="none" strike="noStrike" kern="1200" cap="none" spc="300" normalizeH="0" baseline="0" smtClean="0">
          <a:ln>
            <a:noFill/>
            <a:prstDash val="sysDot"/>
          </a:ln>
          <a:solidFill>
            <a:schemeClr val="tx1">
              <a:lumMod val="85000"/>
              <a:lumOff val="15000"/>
            </a:schemeClr>
          </a:solidFill>
          <a:latin typeface="+mj-ea"/>
          <a:ea typeface="+mj-ea"/>
          <a:cs typeface="MiSans Normal" panose="00000500000000000000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kumimoji="0" lang="zh-CN" altLang="en-US" sz="18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charset="-12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6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MiSans Normal" panose="00000500000000000000" charset="-122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6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MiSans Normal" panose="00000500000000000000" charset="-122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4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MiSans Normal" panose="00000500000000000000" charset="-122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4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MiSans Normal" panose="00000500000000000000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102.xml" /><Relationship Id="rId3" Type="http://schemas.openxmlformats.org/officeDocument/2006/relationships/tags" Target="../tags/tag103.xml" /><Relationship Id="rId4" Type="http://schemas.openxmlformats.org/officeDocument/2006/relationships/tags" Target="../tags/tag104.xml" /><Relationship Id="rId5" Type="http://schemas.openxmlformats.org/officeDocument/2006/relationships/tags" Target="../tags/tag105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14.xml" /><Relationship Id="rId11" Type="http://schemas.openxmlformats.org/officeDocument/2006/relationships/tags" Target="../tags/tag115.xml" /><Relationship Id="rId12" Type="http://schemas.openxmlformats.org/officeDocument/2006/relationships/tags" Target="../tags/tag116.xml" /><Relationship Id="rId13" Type="http://schemas.openxmlformats.org/officeDocument/2006/relationships/tags" Target="../tags/tag117.xml" /><Relationship Id="rId14" Type="http://schemas.openxmlformats.org/officeDocument/2006/relationships/tags" Target="../tags/tag118.xml" /><Relationship Id="rId15" Type="http://schemas.openxmlformats.org/officeDocument/2006/relationships/tags" Target="../tags/tag119.xml" /><Relationship Id="rId16" Type="http://schemas.openxmlformats.org/officeDocument/2006/relationships/tags" Target="../tags/tag120.xml" /><Relationship Id="rId17" Type="http://schemas.openxmlformats.org/officeDocument/2006/relationships/tags" Target="../tags/tag121.xml" /><Relationship Id="rId18" Type="http://schemas.openxmlformats.org/officeDocument/2006/relationships/tags" Target="../tags/tag122.xml" /><Relationship Id="rId19" Type="http://schemas.openxmlformats.org/officeDocument/2006/relationships/tags" Target="../tags/tag123.xml" /><Relationship Id="rId2" Type="http://schemas.openxmlformats.org/officeDocument/2006/relationships/tags" Target="../tags/tag106.xml" /><Relationship Id="rId20" Type="http://schemas.openxmlformats.org/officeDocument/2006/relationships/tags" Target="../tags/tag124.xml" /><Relationship Id="rId21" Type="http://schemas.openxmlformats.org/officeDocument/2006/relationships/tags" Target="../tags/tag125.xml" /><Relationship Id="rId22" Type="http://schemas.openxmlformats.org/officeDocument/2006/relationships/tags" Target="../tags/tag126.xml" /><Relationship Id="rId23" Type="http://schemas.openxmlformats.org/officeDocument/2006/relationships/tags" Target="../tags/tag127.xml" /><Relationship Id="rId24" Type="http://schemas.openxmlformats.org/officeDocument/2006/relationships/tags" Target="../tags/tag128.xml" /><Relationship Id="rId25" Type="http://schemas.openxmlformats.org/officeDocument/2006/relationships/tags" Target="../tags/tag129.xml" /><Relationship Id="rId26" Type="http://schemas.openxmlformats.org/officeDocument/2006/relationships/tags" Target="../tags/tag130.xml" /><Relationship Id="rId27" Type="http://schemas.openxmlformats.org/officeDocument/2006/relationships/tags" Target="../tags/tag131.xml" /><Relationship Id="rId3" Type="http://schemas.openxmlformats.org/officeDocument/2006/relationships/tags" Target="../tags/tag107.xml" /><Relationship Id="rId4" Type="http://schemas.openxmlformats.org/officeDocument/2006/relationships/tags" Target="../tags/tag108.xml" /><Relationship Id="rId5" Type="http://schemas.openxmlformats.org/officeDocument/2006/relationships/tags" Target="../tags/tag109.xml" /><Relationship Id="rId6" Type="http://schemas.openxmlformats.org/officeDocument/2006/relationships/tags" Target="../tags/tag110.xml" /><Relationship Id="rId7" Type="http://schemas.openxmlformats.org/officeDocument/2006/relationships/tags" Target="../tags/tag111.xml" /><Relationship Id="rId8" Type="http://schemas.openxmlformats.org/officeDocument/2006/relationships/tags" Target="../tags/tag112.xml" /><Relationship Id="rId9" Type="http://schemas.openxmlformats.org/officeDocument/2006/relationships/tags" Target="../tags/tag1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32.xml" /><Relationship Id="rId3" Type="http://schemas.openxmlformats.org/officeDocument/2006/relationships/tags" Target="../tags/tag133.xml" /><Relationship Id="rId4" Type="http://schemas.openxmlformats.org/officeDocument/2006/relationships/tags" Target="../tags/tag134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35.xml" /><Relationship Id="rId3" Type="http://schemas.openxmlformats.org/officeDocument/2006/relationships/tags" Target="../tags/tag136.xml" /><Relationship Id="rId4" Type="http://schemas.openxmlformats.org/officeDocument/2006/relationships/tags" Target="../tags/tag13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6.xml" /><Relationship Id="rId11" Type="http://schemas.openxmlformats.org/officeDocument/2006/relationships/tags" Target="../tags/tag147.xml" /><Relationship Id="rId12" Type="http://schemas.openxmlformats.org/officeDocument/2006/relationships/tags" Target="../tags/tag148.xml" /><Relationship Id="rId13" Type="http://schemas.openxmlformats.org/officeDocument/2006/relationships/tags" Target="../tags/tag149.xml" /><Relationship Id="rId14" Type="http://schemas.openxmlformats.org/officeDocument/2006/relationships/tags" Target="../tags/tag150.xml" /><Relationship Id="rId15" Type="http://schemas.openxmlformats.org/officeDocument/2006/relationships/tags" Target="../tags/tag151.xml" /><Relationship Id="rId16" Type="http://schemas.openxmlformats.org/officeDocument/2006/relationships/tags" Target="../tags/tag152.xml" /><Relationship Id="rId17" Type="http://schemas.openxmlformats.org/officeDocument/2006/relationships/tags" Target="../tags/tag153.xml" /><Relationship Id="rId2" Type="http://schemas.openxmlformats.org/officeDocument/2006/relationships/tags" Target="../tags/tag138.xml" /><Relationship Id="rId3" Type="http://schemas.openxmlformats.org/officeDocument/2006/relationships/tags" Target="../tags/tag139.xml" /><Relationship Id="rId4" Type="http://schemas.openxmlformats.org/officeDocument/2006/relationships/tags" Target="../tags/tag140.xml" /><Relationship Id="rId5" Type="http://schemas.openxmlformats.org/officeDocument/2006/relationships/tags" Target="../tags/tag141.xml" /><Relationship Id="rId6" Type="http://schemas.openxmlformats.org/officeDocument/2006/relationships/tags" Target="../tags/tag142.xml" /><Relationship Id="rId7" Type="http://schemas.openxmlformats.org/officeDocument/2006/relationships/tags" Target="../tags/tag143.xml" /><Relationship Id="rId8" Type="http://schemas.openxmlformats.org/officeDocument/2006/relationships/tags" Target="../tags/tag144.xml" /><Relationship Id="rId9" Type="http://schemas.openxmlformats.org/officeDocument/2006/relationships/tags" Target="../tags/tag145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2.xml" /><Relationship Id="rId11" Type="http://schemas.openxmlformats.org/officeDocument/2006/relationships/tags" Target="../tags/tag163.xml" /><Relationship Id="rId12" Type="http://schemas.openxmlformats.org/officeDocument/2006/relationships/tags" Target="../tags/tag164.xml" /><Relationship Id="rId13" Type="http://schemas.openxmlformats.org/officeDocument/2006/relationships/tags" Target="../tags/tag165.xml" /><Relationship Id="rId14" Type="http://schemas.openxmlformats.org/officeDocument/2006/relationships/tags" Target="../tags/tag166.xml" /><Relationship Id="rId15" Type="http://schemas.openxmlformats.org/officeDocument/2006/relationships/tags" Target="../tags/tag167.xml" /><Relationship Id="rId16" Type="http://schemas.openxmlformats.org/officeDocument/2006/relationships/tags" Target="../tags/tag168.xml" /><Relationship Id="rId17" Type="http://schemas.openxmlformats.org/officeDocument/2006/relationships/tags" Target="../tags/tag169.xml" /><Relationship Id="rId2" Type="http://schemas.openxmlformats.org/officeDocument/2006/relationships/tags" Target="../tags/tag154.xml" /><Relationship Id="rId3" Type="http://schemas.openxmlformats.org/officeDocument/2006/relationships/tags" Target="../tags/tag155.xml" /><Relationship Id="rId4" Type="http://schemas.openxmlformats.org/officeDocument/2006/relationships/tags" Target="../tags/tag156.xml" /><Relationship Id="rId5" Type="http://schemas.openxmlformats.org/officeDocument/2006/relationships/tags" Target="../tags/tag157.xml" /><Relationship Id="rId6" Type="http://schemas.openxmlformats.org/officeDocument/2006/relationships/tags" Target="../tags/tag158.xml" /><Relationship Id="rId7" Type="http://schemas.openxmlformats.org/officeDocument/2006/relationships/tags" Target="../tags/tag159.xml" /><Relationship Id="rId8" Type="http://schemas.openxmlformats.org/officeDocument/2006/relationships/tags" Target="../tags/tag160.xml" /><Relationship Id="rId9" Type="http://schemas.openxmlformats.org/officeDocument/2006/relationships/tags" Target="../tags/tag161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70.xml" /><Relationship Id="rId3" Type="http://schemas.openxmlformats.org/officeDocument/2006/relationships/tags" Target="../tags/tag171.xml" /><Relationship Id="rId4" Type="http://schemas.openxmlformats.org/officeDocument/2006/relationships/tags" Target="../tags/tag172.xml" /><Relationship Id="rId5" Type="http://schemas.openxmlformats.org/officeDocument/2006/relationships/tags" Target="../tags/tag173.xml" /><Relationship Id="rId6" Type="http://schemas.openxmlformats.org/officeDocument/2006/relationships/tags" Target="../tags/tag174.xml" /><Relationship Id="rId7" Type="http://schemas.openxmlformats.org/officeDocument/2006/relationships/tags" Target="../tags/tag175.xml" /><Relationship Id="rId8" Type="http://schemas.openxmlformats.org/officeDocument/2006/relationships/tags" Target="../tags/tag176.xml" /><Relationship Id="rId9" Type="http://schemas.openxmlformats.org/officeDocument/2006/relationships/tags" Target="../tags/tag17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6.xml" /><Relationship Id="rId11" Type="http://schemas.openxmlformats.org/officeDocument/2006/relationships/tags" Target="../tags/tag187.xml" /><Relationship Id="rId12" Type="http://schemas.openxmlformats.org/officeDocument/2006/relationships/tags" Target="../tags/tag188.xml" /><Relationship Id="rId13" Type="http://schemas.openxmlformats.org/officeDocument/2006/relationships/tags" Target="../tags/tag189.xml" /><Relationship Id="rId2" Type="http://schemas.openxmlformats.org/officeDocument/2006/relationships/tags" Target="../tags/tag178.xml" /><Relationship Id="rId3" Type="http://schemas.openxmlformats.org/officeDocument/2006/relationships/tags" Target="../tags/tag179.xml" /><Relationship Id="rId4" Type="http://schemas.openxmlformats.org/officeDocument/2006/relationships/tags" Target="../tags/tag180.xml" /><Relationship Id="rId5" Type="http://schemas.openxmlformats.org/officeDocument/2006/relationships/tags" Target="../tags/tag181.xml" /><Relationship Id="rId6" Type="http://schemas.openxmlformats.org/officeDocument/2006/relationships/tags" Target="../tags/tag182.xml" /><Relationship Id="rId7" Type="http://schemas.openxmlformats.org/officeDocument/2006/relationships/tags" Target="../tags/tag183.xml" /><Relationship Id="rId8" Type="http://schemas.openxmlformats.org/officeDocument/2006/relationships/tags" Target="../tags/tag184.xml" /><Relationship Id="rId9" Type="http://schemas.openxmlformats.org/officeDocument/2006/relationships/tags" Target="../tags/tag185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90.xml" /><Relationship Id="rId3" Type="http://schemas.openxmlformats.org/officeDocument/2006/relationships/tags" Target="../tags/tag191.xml" /><Relationship Id="rId4" Type="http://schemas.openxmlformats.org/officeDocument/2006/relationships/tags" Target="../tags/tag192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93.xml" /><Relationship Id="rId3" Type="http://schemas.openxmlformats.org/officeDocument/2006/relationships/tags" Target="../tags/tag194.xml" /><Relationship Id="rId4" Type="http://schemas.openxmlformats.org/officeDocument/2006/relationships/tags" Target="../tags/tag195.xml" /><Relationship Id="rId5" Type="http://schemas.openxmlformats.org/officeDocument/2006/relationships/tags" Target="../tags/tag196.xml" /><Relationship Id="rId6" Type="http://schemas.openxmlformats.org/officeDocument/2006/relationships/tags" Target="../tags/tag197.xml" /><Relationship Id="rId7" Type="http://schemas.openxmlformats.org/officeDocument/2006/relationships/tags" Target="../tags/tag198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99.xml" /><Relationship Id="rId3" Type="http://schemas.openxmlformats.org/officeDocument/2006/relationships/tags" Target="../tags/tag200.xml" /><Relationship Id="rId4" Type="http://schemas.openxmlformats.org/officeDocument/2006/relationships/tags" Target="../tags/tag201.xml" /><Relationship Id="rId5" Type="http://schemas.openxmlformats.org/officeDocument/2006/relationships/tags" Target="../tags/tag202.xml" /><Relationship Id="rId6" Type="http://schemas.openxmlformats.org/officeDocument/2006/relationships/tags" Target="../tags/tag203.xml" /><Relationship Id="rId7" Type="http://schemas.openxmlformats.org/officeDocument/2006/relationships/tags" Target="../tags/tag204.xml" /><Relationship Id="rId8" Type="http://schemas.openxmlformats.org/officeDocument/2006/relationships/tags" Target="../tags/tag205.xml" /><Relationship Id="rId9" Type="http://schemas.openxmlformats.org/officeDocument/2006/relationships/tags" Target="../tags/tag206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207.xml" /><Relationship Id="rId3" Type="http://schemas.openxmlformats.org/officeDocument/2006/relationships/tags" Target="../tags/tag208.xml" /><Relationship Id="rId4" Type="http://schemas.openxmlformats.org/officeDocument/2006/relationships/tags" Target="../tags/tag209.xml" /><Relationship Id="rId5" Type="http://schemas.openxmlformats.org/officeDocument/2006/relationships/tags" Target="../tags/tag210.xml" /><Relationship Id="rId6" Type="http://schemas.openxmlformats.org/officeDocument/2006/relationships/tags" Target="../tags/tag211.xml" /><Relationship Id="rId7" Type="http://schemas.openxmlformats.org/officeDocument/2006/relationships/tags" Target="../tags/tag212.xml" /><Relationship Id="rId8" Type="http://schemas.openxmlformats.org/officeDocument/2006/relationships/tags" Target="../tags/tag213.xml" /><Relationship Id="rId9" Type="http://schemas.openxmlformats.org/officeDocument/2006/relationships/tags" Target="../tags/tag214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23.xml" /><Relationship Id="rId11" Type="http://schemas.openxmlformats.org/officeDocument/2006/relationships/tags" Target="../tags/tag224.xml" /><Relationship Id="rId12" Type="http://schemas.openxmlformats.org/officeDocument/2006/relationships/tags" Target="../tags/tag225.xml" /><Relationship Id="rId13" Type="http://schemas.openxmlformats.org/officeDocument/2006/relationships/tags" Target="../tags/tag226.xml" /><Relationship Id="rId14" Type="http://schemas.openxmlformats.org/officeDocument/2006/relationships/tags" Target="../tags/tag227.xml" /><Relationship Id="rId15" Type="http://schemas.openxmlformats.org/officeDocument/2006/relationships/tags" Target="../tags/tag228.xml" /><Relationship Id="rId16" Type="http://schemas.openxmlformats.org/officeDocument/2006/relationships/tags" Target="../tags/tag229.xml" /><Relationship Id="rId17" Type="http://schemas.openxmlformats.org/officeDocument/2006/relationships/tags" Target="../tags/tag230.xml" /><Relationship Id="rId18" Type="http://schemas.openxmlformats.org/officeDocument/2006/relationships/tags" Target="../tags/tag231.xml" /><Relationship Id="rId19" Type="http://schemas.openxmlformats.org/officeDocument/2006/relationships/tags" Target="../tags/tag232.xml" /><Relationship Id="rId2" Type="http://schemas.openxmlformats.org/officeDocument/2006/relationships/tags" Target="../tags/tag215.xml" /><Relationship Id="rId20" Type="http://schemas.openxmlformats.org/officeDocument/2006/relationships/tags" Target="../tags/tag233.xml" /><Relationship Id="rId21" Type="http://schemas.openxmlformats.org/officeDocument/2006/relationships/tags" Target="../tags/tag234.xml" /><Relationship Id="rId3" Type="http://schemas.openxmlformats.org/officeDocument/2006/relationships/tags" Target="../tags/tag216.xml" /><Relationship Id="rId4" Type="http://schemas.openxmlformats.org/officeDocument/2006/relationships/tags" Target="../tags/tag217.xml" /><Relationship Id="rId5" Type="http://schemas.openxmlformats.org/officeDocument/2006/relationships/tags" Target="../tags/tag218.xml" /><Relationship Id="rId6" Type="http://schemas.openxmlformats.org/officeDocument/2006/relationships/tags" Target="../tags/tag219.xml" /><Relationship Id="rId7" Type="http://schemas.openxmlformats.org/officeDocument/2006/relationships/tags" Target="../tags/tag220.xml" /><Relationship Id="rId8" Type="http://schemas.openxmlformats.org/officeDocument/2006/relationships/tags" Target="../tags/tag221.xml" /><Relationship Id="rId9" Type="http://schemas.openxmlformats.org/officeDocument/2006/relationships/tags" Target="../tags/tag222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35.xml" /><Relationship Id="rId3" Type="http://schemas.openxmlformats.org/officeDocument/2006/relationships/tags" Target="../tags/tag236.xml" /><Relationship Id="rId4" Type="http://schemas.openxmlformats.org/officeDocument/2006/relationships/tags" Target="../tags/tag237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48057041046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1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 ,a click to unlimited possibilities</a:t>
            </a:r>
            <a:endParaRPr lang="zh-CN" altLang="en-US"/>
          </a:p>
        </p:txBody>
      </p:sp>
      <p:sp>
        <p:nvSpPr>
          <p:cNvPr id="1048650" name="标题 2"/>
          <p:cNvSpPr>
            <a:spLocks noGrp="1"/>
          </p:cNvSpPr>
          <p:nvPr>
            <p:ph type="title" idx="2"/>
            <p:custDataLst>
              <p:tags r:id="rId3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心理健康管理在学校班级管理中的实践</a:t>
            </a:r>
            <a:endParaRPr lang="zh-CN" altLang="en-US"/>
          </a:p>
        </p:txBody>
      </p:sp>
      <p:sp>
        <p:nvSpPr>
          <p:cNvPr id="1048652" name="文本占位符 3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60" name="标题 2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3333"/>
          </a:bodyPr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62" name="矩形 6"/>
          <p:cNvSpPr/>
          <p:nvPr>
            <p:custDataLst>
              <p:tags r:id="rId3"/>
            </p:custDataLst>
          </p:nvPr>
        </p:nvSpPr>
        <p:spPr>
          <a:xfrm>
            <a:off x="1843405" y="3705860"/>
            <a:ext cx="539750" cy="3619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  <a:prstDash val="solid"/>
          </a:ln>
          <a:effectLst>
            <a:outerShdw blurRad="203200" dist="101600" dir="8100000" algn="tr" rotWithShape="0">
              <a:schemeClr val="accent2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cxnSp>
        <p:nvCxnSpPr>
          <p:cNvPr id="3145729" name="直接连接符 53"/>
          <p:cNvCxnSpPr/>
          <p:nvPr>
            <p:custDataLst>
              <p:tags r:id="rId4"/>
            </p:custDataLst>
          </p:nvPr>
        </p:nvCxnSpPr>
        <p:spPr>
          <a:xfrm flipH="1">
            <a:off x="3981450" y="2592705"/>
            <a:ext cx="1905" cy="144018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4" name="序号"/>
          <p:cNvSpPr txBox="1"/>
          <p:nvPr>
            <p:custDataLst>
              <p:tags r:id="rId5"/>
            </p:custDataLst>
          </p:nvPr>
        </p:nvSpPr>
        <p:spPr>
          <a:xfrm>
            <a:off x="1823720" y="2400935"/>
            <a:ext cx="1416050" cy="39687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>
                <a:solidFill>
                  <a:schemeClr val="accent2"/>
                </a:solidFill>
                <a:latin typeface="+mj-ea"/>
                <a:ea typeface="+mj-ea"/>
                <a:cs typeface="MiSans Normal" panose="00000500000000000000" charset="-122"/>
              </a:rPr>
              <a:t>Part One</a:t>
            </a:r>
            <a:endParaRPr lang="en-US" sz="1200">
              <a:solidFill>
                <a:schemeClr val="accent2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66" name="标题"/>
          <p:cNvSpPr txBox="1"/>
          <p:nvPr>
            <p:custDataLst>
              <p:tags r:id="rId6"/>
            </p:custDataLst>
          </p:nvPr>
        </p:nvSpPr>
        <p:spPr>
          <a:xfrm>
            <a:off x="1802130" y="2797810"/>
            <a:ext cx="2124075" cy="89154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charset="-122"/>
              </a:rPr>
              <a:t>添加目录标题</a:t>
            </a:r>
            <a:endParaRPr lang="zh-CN" altLang="en-US" sz="2400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68" name="矩形 3"/>
          <p:cNvSpPr/>
          <p:nvPr>
            <p:custDataLst>
              <p:tags r:id="rId7"/>
            </p:custDataLst>
          </p:nvPr>
        </p:nvSpPr>
        <p:spPr>
          <a:xfrm>
            <a:off x="5046980" y="3715385"/>
            <a:ext cx="539750" cy="3619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  <a:prstDash val="solid"/>
          </a:ln>
          <a:effectLst>
            <a:outerShdw blurRad="203200" dist="101600" dir="8100000" algn="tr" rotWithShape="0">
              <a:schemeClr val="accent2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cxnSp>
        <p:nvCxnSpPr>
          <p:cNvPr id="3145731" name="直接连接符 4"/>
          <p:cNvCxnSpPr/>
          <p:nvPr>
            <p:custDataLst>
              <p:tags r:id="rId8"/>
            </p:custDataLst>
          </p:nvPr>
        </p:nvCxnSpPr>
        <p:spPr>
          <a:xfrm flipH="1">
            <a:off x="7185025" y="2602230"/>
            <a:ext cx="1905" cy="144018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0" name="序号"/>
          <p:cNvSpPr txBox="1"/>
          <p:nvPr>
            <p:custDataLst>
              <p:tags r:id="rId9"/>
            </p:custDataLst>
          </p:nvPr>
        </p:nvSpPr>
        <p:spPr>
          <a:xfrm>
            <a:off x="5027295" y="2410460"/>
            <a:ext cx="1416050" cy="39687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>
                <a:solidFill>
                  <a:schemeClr val="accent2"/>
                </a:solidFill>
                <a:latin typeface="+mj-ea"/>
                <a:ea typeface="+mj-ea"/>
                <a:cs typeface="MiSans Normal" panose="00000500000000000000" charset="-122"/>
              </a:rPr>
              <a:t>Part Two</a:t>
            </a:r>
            <a:endParaRPr lang="en-US" sz="1200">
              <a:solidFill>
                <a:schemeClr val="accent2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72" name="标题"/>
          <p:cNvSpPr txBox="1"/>
          <p:nvPr>
            <p:custDataLst>
              <p:tags r:id="rId10"/>
            </p:custDataLst>
          </p:nvPr>
        </p:nvSpPr>
        <p:spPr>
          <a:xfrm>
            <a:off x="5005705" y="2807335"/>
            <a:ext cx="2124075" cy="89154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charset="-122"/>
              </a:rPr>
              <a:t>心理健康管理的重要性</a:t>
            </a:r>
            <a:endParaRPr lang="zh-CN" altLang="en-US" sz="2400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74" name="矩形 11"/>
          <p:cNvSpPr/>
          <p:nvPr>
            <p:custDataLst>
              <p:tags r:id="rId11"/>
            </p:custDataLst>
          </p:nvPr>
        </p:nvSpPr>
        <p:spPr>
          <a:xfrm>
            <a:off x="8249920" y="3715385"/>
            <a:ext cx="539750" cy="3619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  <a:prstDash val="solid"/>
          </a:ln>
          <a:effectLst>
            <a:outerShdw blurRad="203200" dist="101600" dir="8100000" algn="tr" rotWithShape="0">
              <a:schemeClr val="accent2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76" name="序号"/>
          <p:cNvSpPr txBox="1"/>
          <p:nvPr>
            <p:custDataLst>
              <p:tags r:id="rId12"/>
            </p:custDataLst>
          </p:nvPr>
        </p:nvSpPr>
        <p:spPr>
          <a:xfrm>
            <a:off x="8230235" y="2410460"/>
            <a:ext cx="1416050" cy="39687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>
                <a:solidFill>
                  <a:schemeClr val="accent2"/>
                </a:solidFill>
                <a:latin typeface="+mj-ea"/>
                <a:ea typeface="+mj-ea"/>
                <a:cs typeface="MiSans Normal" panose="00000500000000000000" charset="-122"/>
              </a:rPr>
              <a:t>Part Three</a:t>
            </a:r>
            <a:endParaRPr lang="en-US" sz="1200">
              <a:solidFill>
                <a:schemeClr val="accent2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78" name="标题"/>
          <p:cNvSpPr txBox="1"/>
          <p:nvPr>
            <p:custDataLst>
              <p:tags r:id="rId13"/>
            </p:custDataLst>
          </p:nvPr>
        </p:nvSpPr>
        <p:spPr>
          <a:xfrm>
            <a:off x="8208645" y="2807335"/>
            <a:ext cx="2124075" cy="89154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charset="-122"/>
              </a:rPr>
              <a:t>心理健康管理的实践方法</a:t>
            </a:r>
            <a:endParaRPr lang="zh-CN" altLang="en-US" sz="2400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33" name="直接连接符 20"/>
          <p:cNvCxnSpPr/>
          <p:nvPr>
            <p:custDataLst>
              <p:tags r:id="rId14"/>
            </p:custDataLst>
          </p:nvPr>
        </p:nvCxnSpPr>
        <p:spPr>
          <a:xfrm flipH="1">
            <a:off x="10387965" y="2602230"/>
            <a:ext cx="1905" cy="144018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80" name="矩形 34"/>
          <p:cNvSpPr/>
          <p:nvPr>
            <p:custDataLst>
              <p:tags r:id="rId15"/>
            </p:custDataLst>
          </p:nvPr>
        </p:nvSpPr>
        <p:spPr>
          <a:xfrm>
            <a:off x="1843405" y="5699125"/>
            <a:ext cx="539750" cy="3619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  <a:prstDash val="solid"/>
          </a:ln>
          <a:effectLst>
            <a:outerShdw blurRad="203200" dist="101600" dir="8100000" algn="tr" rotWithShape="0">
              <a:schemeClr val="accent2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cxnSp>
        <p:nvCxnSpPr>
          <p:cNvPr id="3145735" name="直接连接符 35"/>
          <p:cNvCxnSpPr/>
          <p:nvPr>
            <p:custDataLst>
              <p:tags r:id="rId16"/>
            </p:custDataLst>
          </p:nvPr>
        </p:nvCxnSpPr>
        <p:spPr>
          <a:xfrm flipH="1">
            <a:off x="3981450" y="4585970"/>
            <a:ext cx="1905" cy="144018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82" name="序号"/>
          <p:cNvSpPr txBox="1"/>
          <p:nvPr>
            <p:custDataLst>
              <p:tags r:id="rId17"/>
            </p:custDataLst>
          </p:nvPr>
        </p:nvSpPr>
        <p:spPr>
          <a:xfrm>
            <a:off x="1823720" y="4394200"/>
            <a:ext cx="1416050" cy="39687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>
                <a:solidFill>
                  <a:schemeClr val="accent2"/>
                </a:solidFill>
                <a:latin typeface="+mj-ea"/>
                <a:ea typeface="+mj-ea"/>
                <a:cs typeface="MiSans Normal" panose="00000500000000000000" charset="-122"/>
              </a:rPr>
              <a:t>Part Four</a:t>
            </a:r>
            <a:endParaRPr lang="en-US" sz="1200">
              <a:solidFill>
                <a:schemeClr val="accent2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84" name="标题"/>
          <p:cNvSpPr txBox="1"/>
          <p:nvPr>
            <p:custDataLst>
              <p:tags r:id="rId18"/>
            </p:custDataLst>
          </p:nvPr>
        </p:nvSpPr>
        <p:spPr>
          <a:xfrm>
            <a:off x="1802130" y="4791075"/>
            <a:ext cx="2124075" cy="89154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charset="-122"/>
              </a:rPr>
              <a:t>心理健康管理的效果评估</a:t>
            </a:r>
            <a:endParaRPr lang="zh-CN" altLang="en-US" sz="2400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86" name="矩形 30"/>
          <p:cNvSpPr/>
          <p:nvPr>
            <p:custDataLst>
              <p:tags r:id="rId19"/>
            </p:custDataLst>
          </p:nvPr>
        </p:nvSpPr>
        <p:spPr>
          <a:xfrm>
            <a:off x="5046980" y="5708650"/>
            <a:ext cx="539750" cy="3619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  <a:prstDash val="solid"/>
          </a:ln>
          <a:effectLst>
            <a:outerShdw blurRad="203200" dist="101600" dir="8100000" algn="tr" rotWithShape="0">
              <a:schemeClr val="accent2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cxnSp>
        <p:nvCxnSpPr>
          <p:cNvPr id="3145737" name="直接连接符 31"/>
          <p:cNvCxnSpPr/>
          <p:nvPr>
            <p:custDataLst>
              <p:tags r:id="rId20"/>
            </p:custDataLst>
          </p:nvPr>
        </p:nvCxnSpPr>
        <p:spPr>
          <a:xfrm flipH="1">
            <a:off x="7185025" y="4595495"/>
            <a:ext cx="1905" cy="144018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88" name="序号"/>
          <p:cNvSpPr txBox="1"/>
          <p:nvPr>
            <p:custDataLst>
              <p:tags r:id="rId21"/>
            </p:custDataLst>
          </p:nvPr>
        </p:nvSpPr>
        <p:spPr>
          <a:xfrm>
            <a:off x="5027295" y="4403725"/>
            <a:ext cx="1416050" cy="39687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>
                <a:solidFill>
                  <a:schemeClr val="accent2"/>
                </a:solidFill>
                <a:latin typeface="+mj-ea"/>
                <a:ea typeface="+mj-ea"/>
                <a:cs typeface="MiSans Normal" panose="00000500000000000000" charset="-122"/>
              </a:rPr>
              <a:t>Part Five</a:t>
            </a:r>
            <a:endParaRPr lang="en-US" sz="1200">
              <a:solidFill>
                <a:schemeClr val="accent2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90" name="标题"/>
          <p:cNvSpPr txBox="1"/>
          <p:nvPr>
            <p:custDataLst>
              <p:tags r:id="rId22"/>
            </p:custDataLst>
          </p:nvPr>
        </p:nvSpPr>
        <p:spPr>
          <a:xfrm>
            <a:off x="5005705" y="4800600"/>
            <a:ext cx="2124075" cy="89154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charset="-122"/>
              </a:rPr>
              <a:t>心理健康管理的挑战与对策</a:t>
            </a:r>
            <a:endParaRPr lang="zh-CN" altLang="en-US" sz="2400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92" name="矩形 26"/>
          <p:cNvSpPr/>
          <p:nvPr>
            <p:custDataLst>
              <p:tags r:id="rId23"/>
            </p:custDataLst>
          </p:nvPr>
        </p:nvSpPr>
        <p:spPr>
          <a:xfrm>
            <a:off x="8249920" y="5708650"/>
            <a:ext cx="539750" cy="3619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  <a:prstDash val="solid"/>
          </a:ln>
          <a:effectLst>
            <a:outerShdw blurRad="203200" dist="101600" dir="8100000" algn="tr" rotWithShape="0">
              <a:schemeClr val="accent2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94" name="序号"/>
          <p:cNvSpPr txBox="1"/>
          <p:nvPr>
            <p:custDataLst>
              <p:tags r:id="rId24"/>
            </p:custDataLst>
          </p:nvPr>
        </p:nvSpPr>
        <p:spPr>
          <a:xfrm>
            <a:off x="8230235" y="4403725"/>
            <a:ext cx="1416050" cy="39687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>
                <a:solidFill>
                  <a:schemeClr val="accent2"/>
                </a:solidFill>
                <a:latin typeface="+mj-ea"/>
                <a:ea typeface="+mj-ea"/>
                <a:cs typeface="MiSans Normal" panose="00000500000000000000" charset="-122"/>
              </a:rPr>
              <a:t>Part Six</a:t>
            </a:r>
            <a:endParaRPr lang="en-US" sz="1200">
              <a:solidFill>
                <a:schemeClr val="accent2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96" name="标题"/>
          <p:cNvSpPr txBox="1"/>
          <p:nvPr>
            <p:custDataLst>
              <p:tags r:id="rId25"/>
            </p:custDataLst>
          </p:nvPr>
        </p:nvSpPr>
        <p:spPr>
          <a:xfrm>
            <a:off x="8208645" y="4800600"/>
            <a:ext cx="2124075" cy="89154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charset="-122"/>
              </a:rPr>
              <a:t>心理健康管理的未来展望</a:t>
            </a:r>
            <a:endParaRPr lang="zh-CN" altLang="en-US" sz="2400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39" name="直接连接符 29"/>
          <p:cNvCxnSpPr/>
          <p:nvPr>
            <p:custDataLst>
              <p:tags r:id="rId26"/>
            </p:custDataLst>
          </p:nvPr>
        </p:nvCxnSpPr>
        <p:spPr>
          <a:xfrm flipH="1">
            <a:off x="10387965" y="4595495"/>
            <a:ext cx="1905" cy="144018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7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950" name="标题 2"/>
          <p:cNvSpPr>
            <a:spLocks noGrp="1"/>
          </p:cNvSpPr>
          <p:nvPr>
            <p:ph type="title" idx="9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添加章节标题</a:t>
            </a:r>
            <a:endParaRPr lang="zh-CN" altLang="en-US"/>
          </a:p>
        </p:txBody>
      </p:sp>
      <p:sp>
        <p:nvSpPr>
          <p:cNvPr id="1048952" name="文本占位符 3"/>
          <p:cNvSpPr>
            <a:spLocks noGrp="1"/>
          </p:cNvSpPr>
          <p:nvPr>
            <p:ph type="body" idx="8"/>
            <p:custDataLst>
              <p:tags r:id="rId3"/>
            </p:custDataLst>
          </p:nvPr>
        </p:nvSpPr>
        <p:spPr/>
        <p:txBody>
          <a:bodyPr>
            <a:normAutofit fontScale="97917" lnSpcReduction="10000"/>
          </a:bodyPr>
          <a:lstStyle/>
          <a:p>
            <a:r>
              <a:rPr lang="zh-CN" altLang="en-US"/>
              <a:t>PART ONE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9014" name="标题 2"/>
          <p:cNvSpPr>
            <a:spLocks noGrp="1"/>
          </p:cNvSpPr>
          <p:nvPr>
            <p:ph type="title" idx="9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心理健康管理的重要性</a:t>
            </a:r>
            <a:endParaRPr lang="zh-CN" altLang="en-US"/>
          </a:p>
        </p:txBody>
      </p:sp>
      <p:sp>
        <p:nvSpPr>
          <p:cNvPr id="1049016" name="文本占位符 3"/>
          <p:cNvSpPr>
            <a:spLocks noGrp="1"/>
          </p:cNvSpPr>
          <p:nvPr>
            <p:ph type="body" idx="8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PART TWO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10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促进学生身心健康发展</a:t>
            </a:r>
            <a:endParaRPr lang="zh-CN" altLang="en-US"/>
          </a:p>
        </p:txBody>
      </p:sp>
      <p:sp>
        <p:nvSpPr>
          <p:cNvPr id="1049108" name="对角圆角矩形 15"/>
          <p:cNvSpPr/>
          <p:nvPr>
            <p:custDataLst>
              <p:tags r:id="rId2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10" name="对角圆角矩形 16"/>
          <p:cNvSpPr/>
          <p:nvPr>
            <p:custDataLst>
              <p:tags r:id="rId3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12" name="直角三角形 17"/>
          <p:cNvSpPr/>
          <p:nvPr>
            <p:custDataLst>
              <p:tags r:id="rId4"/>
            </p:custDataLst>
          </p:nvPr>
        </p:nvSpPr>
        <p:spPr>
          <a:xfrm>
            <a:off x="2058840" y="4053840"/>
            <a:ext cx="84243" cy="140404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14" name="文本框 27"/>
          <p:cNvSpPr txBox="1"/>
          <p:nvPr>
            <p:custDataLst>
              <p:tags r:id="rId5"/>
            </p:custDataLst>
          </p:nvPr>
        </p:nvSpPr>
        <p:spPr>
          <a:xfrm>
            <a:off x="2094963" y="420478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6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心理健康管理有助于培养学生的社交能力和团队合作精神，提高人际交往能力</a:t>
            </a:r>
            <a:endParaRPr lang="en-US" altLang="zh-CN" sz="16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6" name="对角圆角矩形 52"/>
          <p:cNvSpPr/>
          <p:nvPr>
            <p:custDataLst>
              <p:tags r:id="rId6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18" name="对角圆角矩形 53"/>
          <p:cNvSpPr/>
          <p:nvPr>
            <p:custDataLst>
              <p:tags r:id="rId7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20" name="直角三角形 54"/>
          <p:cNvSpPr/>
          <p:nvPr>
            <p:custDataLst>
              <p:tags r:id="rId8"/>
            </p:custDataLst>
          </p:nvPr>
        </p:nvSpPr>
        <p:spPr>
          <a:xfrm>
            <a:off x="2058840" y="1491045"/>
            <a:ext cx="84243" cy="140404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22" name="文本框 56"/>
          <p:cNvSpPr txBox="1"/>
          <p:nvPr>
            <p:custDataLst>
              <p:tags r:id="rId9"/>
            </p:custDataLst>
          </p:nvPr>
        </p:nvSpPr>
        <p:spPr>
          <a:xfrm>
            <a:off x="2094963" y="163489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心理健康管理有助于提高学生的心理素质，增强抗压能力</a:t>
            </a:r>
            <a:endParaRPr lang="zh-CN" altLang="en-US" sz="16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4" name="对角圆角矩形 5"/>
          <p:cNvSpPr/>
          <p:nvPr>
            <p:custDataLst>
              <p:tags r:id="rId10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26" name="对角圆角矩形 6"/>
          <p:cNvSpPr/>
          <p:nvPr>
            <p:custDataLst>
              <p:tags r:id="rId11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28" name="直角三角形 7"/>
          <p:cNvSpPr/>
          <p:nvPr>
            <p:custDataLst>
              <p:tags r:id="rId12"/>
            </p:custDataLst>
          </p:nvPr>
        </p:nvSpPr>
        <p:spPr>
          <a:xfrm>
            <a:off x="2058840" y="2772765"/>
            <a:ext cx="84243" cy="140404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30" name="文本框 8"/>
          <p:cNvSpPr txBox="1"/>
          <p:nvPr>
            <p:custDataLst>
              <p:tags r:id="rId13"/>
            </p:custDataLst>
          </p:nvPr>
        </p:nvSpPr>
        <p:spPr>
          <a:xfrm>
            <a:off x="2094963" y="292370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心理健康管理有助于培养学生的自信心和自尊心，提高自我价值感</a:t>
            </a:r>
            <a:endParaRPr lang="zh-CN" altLang="en-US" sz="16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2" name="对角圆角矩形 9"/>
          <p:cNvSpPr/>
          <p:nvPr>
            <p:custDataLst>
              <p:tags r:id="rId14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34" name="对角圆角矩形 10"/>
          <p:cNvSpPr/>
          <p:nvPr>
            <p:custDataLst>
              <p:tags r:id="rId15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36" name="直角三角形 11"/>
          <p:cNvSpPr/>
          <p:nvPr>
            <p:custDataLst>
              <p:tags r:id="rId16"/>
            </p:custDataLst>
          </p:nvPr>
        </p:nvSpPr>
        <p:spPr>
          <a:xfrm>
            <a:off x="2058840" y="5334915"/>
            <a:ext cx="84243" cy="140404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38" name="文本框 12"/>
          <p:cNvSpPr txBox="1"/>
          <p:nvPr>
            <p:custDataLst>
              <p:tags r:id="rId17"/>
            </p:custDataLst>
          </p:nvPr>
        </p:nvSpPr>
        <p:spPr>
          <a:xfrm>
            <a:off x="2094963" y="548585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5556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心理健康管理有助于培养学生的创新思维和解决问题的能力，提高学习效率和成绩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17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提高学习效率和学业成绩</a:t>
            </a:r>
            <a:endParaRPr lang="zh-CN" altLang="en-US"/>
          </a:p>
        </p:txBody>
      </p:sp>
      <p:sp>
        <p:nvSpPr>
          <p:cNvPr id="1049174" name="对角圆角矩形 15"/>
          <p:cNvSpPr/>
          <p:nvPr>
            <p:custDataLst>
              <p:tags r:id="rId2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76" name="对角圆角矩形 16"/>
          <p:cNvSpPr/>
          <p:nvPr>
            <p:custDataLst>
              <p:tags r:id="rId3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78" name="直角三角形 17"/>
          <p:cNvSpPr/>
          <p:nvPr>
            <p:custDataLst>
              <p:tags r:id="rId4"/>
            </p:custDataLst>
          </p:nvPr>
        </p:nvSpPr>
        <p:spPr>
          <a:xfrm>
            <a:off x="2058840" y="4053840"/>
            <a:ext cx="84243" cy="140404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80" name="文本框 27"/>
          <p:cNvSpPr txBox="1"/>
          <p:nvPr>
            <p:custDataLst>
              <p:tags r:id="rId5"/>
            </p:custDataLst>
          </p:nvPr>
        </p:nvSpPr>
        <p:spPr>
          <a:xfrm>
            <a:off x="2094963" y="420478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84444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心理健康管理可以帮助学生建立良好的人际关系和社交能力，从而提高学习效率和学业成绩。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2" name="对角圆角矩形 52"/>
          <p:cNvSpPr/>
          <p:nvPr>
            <p:custDataLst>
              <p:tags r:id="rId6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84" name="对角圆角矩形 53"/>
          <p:cNvSpPr/>
          <p:nvPr>
            <p:custDataLst>
              <p:tags r:id="rId7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86" name="直角三角形 54"/>
          <p:cNvSpPr/>
          <p:nvPr>
            <p:custDataLst>
              <p:tags r:id="rId8"/>
            </p:custDataLst>
          </p:nvPr>
        </p:nvSpPr>
        <p:spPr>
          <a:xfrm>
            <a:off x="2058840" y="1491045"/>
            <a:ext cx="84243" cy="140404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88" name="文本框 56"/>
          <p:cNvSpPr txBox="1"/>
          <p:nvPr>
            <p:custDataLst>
              <p:tags r:id="rId9"/>
            </p:custDataLst>
          </p:nvPr>
        </p:nvSpPr>
        <p:spPr>
          <a:xfrm>
            <a:off x="2094963" y="163489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心理健康管理有助于提高学生的自信心和自尊心，从而提高学习效率和学业成绩。</a:t>
            </a:r>
            <a:endParaRPr lang="zh-CN" altLang="en-US" sz="16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0" name="对角圆角矩形 5"/>
          <p:cNvSpPr/>
          <p:nvPr>
            <p:custDataLst>
              <p:tags r:id="rId10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92" name="对角圆角矩形 6"/>
          <p:cNvSpPr/>
          <p:nvPr>
            <p:custDataLst>
              <p:tags r:id="rId11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94" name="直角三角形 7"/>
          <p:cNvSpPr/>
          <p:nvPr>
            <p:custDataLst>
              <p:tags r:id="rId12"/>
            </p:custDataLst>
          </p:nvPr>
        </p:nvSpPr>
        <p:spPr>
          <a:xfrm>
            <a:off x="2058840" y="2772765"/>
            <a:ext cx="84243" cy="140404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96" name="文本框 8"/>
          <p:cNvSpPr txBox="1"/>
          <p:nvPr>
            <p:custDataLst>
              <p:tags r:id="rId13"/>
            </p:custDataLst>
          </p:nvPr>
        </p:nvSpPr>
        <p:spPr>
          <a:xfrm>
            <a:off x="2094963" y="292370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84444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心理健康管理可以帮助学生建立良好的学习习惯和自我管理能力，从而提高学习效率和学业成绩。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8" name="对角圆角矩形 9"/>
          <p:cNvSpPr/>
          <p:nvPr>
            <p:custDataLst>
              <p:tags r:id="rId14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00" name="对角圆角矩形 10"/>
          <p:cNvSpPr/>
          <p:nvPr>
            <p:custDataLst>
              <p:tags r:id="rId15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02" name="直角三角形 11"/>
          <p:cNvSpPr/>
          <p:nvPr>
            <p:custDataLst>
              <p:tags r:id="rId16"/>
            </p:custDataLst>
          </p:nvPr>
        </p:nvSpPr>
        <p:spPr>
          <a:xfrm>
            <a:off x="2058840" y="5334915"/>
            <a:ext cx="84243" cy="140404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04" name="文本框 12"/>
          <p:cNvSpPr txBox="1"/>
          <p:nvPr>
            <p:custDataLst>
              <p:tags r:id="rId17"/>
            </p:custDataLst>
          </p:nvPr>
        </p:nvSpPr>
        <p:spPr>
          <a:xfrm>
            <a:off x="2094963" y="548585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84444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心理健康管理可以帮助学生建立良好的情绪调节能力和抗压能力，从而提高学习效率和学业成绩。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23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预防和解决心理问题</a:t>
            </a:r>
            <a:endParaRPr lang="zh-CN" altLang="en-US"/>
          </a:p>
        </p:txBody>
      </p:sp>
      <p:sp>
        <p:nvSpPr>
          <p:cNvPr id="1049240" name="五边形 30"/>
          <p:cNvSpPr/>
          <p:nvPr>
            <p:custDataLst>
              <p:tags r:id="rId2"/>
            </p:custDataLst>
          </p:nvPr>
        </p:nvSpPr>
        <p:spPr>
          <a:xfrm>
            <a:off x="608400" y="3293207"/>
            <a:ext cx="2907318" cy="1181787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242" name="燕尾形 36"/>
          <p:cNvSpPr/>
          <p:nvPr>
            <p:custDataLst>
              <p:tags r:id="rId3"/>
            </p:custDataLst>
          </p:nvPr>
        </p:nvSpPr>
        <p:spPr>
          <a:xfrm>
            <a:off x="3220492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244" name="燕尾形 37"/>
          <p:cNvSpPr/>
          <p:nvPr>
            <p:custDataLst>
              <p:tags r:id="rId4"/>
            </p:custDataLst>
          </p:nvPr>
        </p:nvSpPr>
        <p:spPr>
          <a:xfrm>
            <a:off x="8444676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246" name="燕尾形 38"/>
          <p:cNvSpPr/>
          <p:nvPr>
            <p:custDataLst>
              <p:tags r:id="rId5"/>
            </p:custDataLst>
          </p:nvPr>
        </p:nvSpPr>
        <p:spPr>
          <a:xfrm>
            <a:off x="5832584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248" name="文本框 3"/>
          <p:cNvSpPr txBox="1"/>
          <p:nvPr>
            <p:custDataLst>
              <p:tags r:id="rId6"/>
            </p:custDataLst>
          </p:nvPr>
        </p:nvSpPr>
        <p:spPr>
          <a:xfrm>
            <a:off x="3159684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提供有效的心理辅导和支持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50" name="文本框 6"/>
          <p:cNvSpPr txBox="1"/>
          <p:nvPr>
            <p:custDataLst>
              <p:tags r:id="rId7"/>
            </p:custDataLst>
          </p:nvPr>
        </p:nvSpPr>
        <p:spPr>
          <a:xfrm>
            <a:off x="608400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及时发现学生的心理问题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52" name="文本框 7"/>
          <p:cNvSpPr txBox="1"/>
          <p:nvPr>
            <p:custDataLst>
              <p:tags r:id="rId8"/>
            </p:custDataLst>
          </p:nvPr>
        </p:nvSpPr>
        <p:spPr>
          <a:xfrm>
            <a:off x="5830821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加强学生心理健康教育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54" name="文本框 8"/>
          <p:cNvSpPr txBox="1"/>
          <p:nvPr>
            <p:custDataLst>
              <p:tags r:id="rId9"/>
            </p:custDataLst>
          </p:nvPr>
        </p:nvSpPr>
        <p:spPr>
          <a:xfrm>
            <a:off x="8442032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建立良好的师生关系和班级氛围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28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营造积极向上的班级氛围</a:t>
            </a:r>
            <a:endParaRPr lang="zh-CN" altLang="en-US"/>
          </a:p>
        </p:txBody>
      </p:sp>
      <p:sp>
        <p:nvSpPr>
          <p:cNvPr id="1049290" name="圆角矩形 3"/>
          <p:cNvSpPr/>
          <p:nvPr>
            <p:custDataLst>
              <p:tags r:id="rId2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2" name="圆角矩形 4"/>
          <p:cNvSpPr/>
          <p:nvPr>
            <p:custDataLst>
              <p:tags r:id="rId3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94" name="圆角矩形 5"/>
          <p:cNvSpPr/>
          <p:nvPr>
            <p:custDataLst>
              <p:tags r:id="rId4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6" name="圆角矩形 6"/>
          <p:cNvSpPr/>
          <p:nvPr>
            <p:custDataLst>
              <p:tags r:id="rId5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98" name="圆角矩形 9"/>
          <p:cNvSpPr/>
          <p:nvPr>
            <p:custDataLst>
              <p:tags r:id="rId6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0" name="圆角矩形 10"/>
          <p:cNvSpPr/>
          <p:nvPr>
            <p:custDataLst>
              <p:tags r:id="rId7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02" name="圆角矩形 11"/>
          <p:cNvSpPr/>
          <p:nvPr>
            <p:custDataLst>
              <p:tags r:id="rId8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4" name="圆角矩形 12"/>
          <p:cNvSpPr/>
          <p:nvPr>
            <p:custDataLst>
              <p:tags r:id="rId9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06" name="文本框 7"/>
          <p:cNvSpPr txBox="1"/>
          <p:nvPr>
            <p:custDataLst>
              <p:tags r:id="rId10"/>
            </p:custDataLst>
          </p:nvPr>
        </p:nvSpPr>
        <p:spPr>
          <a:xfrm>
            <a:off x="1071914" y="4011138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增强学生的抗压能力和适应能力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308" name="文本框 8"/>
          <p:cNvSpPr txBox="1"/>
          <p:nvPr>
            <p:custDataLst>
              <p:tags r:id="rId11"/>
            </p:custDataLst>
          </p:nvPr>
        </p:nvSpPr>
        <p:spPr>
          <a:xfrm>
            <a:off x="1071914" y="5284251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促进学生的全面发展和健康成长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310" name="文本框 13"/>
          <p:cNvSpPr txBox="1"/>
          <p:nvPr>
            <p:custDataLst>
              <p:tags r:id="rId12"/>
            </p:custDataLst>
          </p:nvPr>
        </p:nvSpPr>
        <p:spPr>
          <a:xfrm>
            <a:off x="1071914" y="1490400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提高学生的自信心和自尊心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312" name="文本框 14"/>
          <p:cNvSpPr txBox="1"/>
          <p:nvPr>
            <p:custDataLst>
              <p:tags r:id="rId13"/>
            </p:custDataLst>
          </p:nvPr>
        </p:nvSpPr>
        <p:spPr>
          <a:xfrm>
            <a:off x="1071914" y="2764787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培养学生的团队合作精神和沟通能力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346" name="标题 2"/>
          <p:cNvSpPr>
            <a:spLocks noGrp="1"/>
          </p:cNvSpPr>
          <p:nvPr>
            <p:ph type="title" idx="9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心理健康管理的实践方法</a:t>
            </a:r>
            <a:endParaRPr lang="zh-CN" altLang="en-US"/>
          </a:p>
        </p:txBody>
      </p:sp>
      <p:sp>
        <p:nvSpPr>
          <p:cNvPr id="1049348" name="文本占位符 3"/>
          <p:cNvSpPr>
            <a:spLocks noGrp="1"/>
          </p:cNvSpPr>
          <p:nvPr>
            <p:ph type="body" idx="8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PART THREE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43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建立学生心理健康档案</a:t>
            </a:r>
            <a:endParaRPr lang="zh-CN" altLang="en-US"/>
          </a:p>
        </p:txBody>
      </p:sp>
      <p:sp>
        <p:nvSpPr>
          <p:cNvPr id="1049440" name="矩形 31"/>
          <p:cNvSpPr/>
          <p:nvPr>
            <p:custDataLst>
              <p:tags r:id="rId2"/>
            </p:custDataLst>
          </p:nvPr>
        </p:nvSpPr>
        <p:spPr>
          <a:xfrm>
            <a:off x="3844518" y="1490400"/>
            <a:ext cx="4497625" cy="693568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收集学生基本信息：包括姓名、性别、年龄、班级等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2" name="矩形 4"/>
          <p:cNvSpPr/>
          <p:nvPr>
            <p:custDataLst>
              <p:tags r:id="rId3"/>
            </p:custDataLst>
          </p:nvPr>
        </p:nvSpPr>
        <p:spPr>
          <a:xfrm>
            <a:off x="3844518" y="2303526"/>
            <a:ext cx="4497625" cy="693568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记录学生心理状况：包括情绪、行为、人际关系等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4" name="矩形 5"/>
          <p:cNvSpPr/>
          <p:nvPr>
            <p:custDataLst>
              <p:tags r:id="rId4"/>
            </p:custDataLst>
          </p:nvPr>
        </p:nvSpPr>
        <p:spPr>
          <a:xfrm>
            <a:off x="3844518" y="3116653"/>
            <a:ext cx="4497625" cy="693568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定期进行心理测评：包括心理健康量表、心理测试等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6" name="矩形 7"/>
          <p:cNvSpPr/>
          <p:nvPr>
            <p:custDataLst>
              <p:tags r:id="rId5"/>
            </p:custDataLst>
          </p:nvPr>
        </p:nvSpPr>
        <p:spPr>
          <a:xfrm>
            <a:off x="3844518" y="3929779"/>
            <a:ext cx="4497625" cy="693568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建立学生心理档案：包括心理测评结果、心理辅导记录等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8" name="矩形 3"/>
          <p:cNvSpPr/>
          <p:nvPr>
            <p:custDataLst>
              <p:tags r:id="rId6"/>
            </p:custDataLst>
          </p:nvPr>
        </p:nvSpPr>
        <p:spPr>
          <a:xfrm>
            <a:off x="3844518" y="4742905"/>
            <a:ext cx="4497625" cy="693568"/>
          </a:xfrm>
          <a:prstGeom prst="rect">
            <a:avLst/>
          </a:prstGeom>
        </p:spPr>
        <p:txBody>
          <a:bodyPr wrap="square" lIns="0" rIns="0">
            <a:normAutofit fontScale="91667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定期更新学生心理档案：根据学生心理状况的变化进行更新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0" name="矩形 6"/>
          <p:cNvSpPr/>
          <p:nvPr>
            <p:custDataLst>
              <p:tags r:id="rId7"/>
            </p:custDataLst>
          </p:nvPr>
        </p:nvSpPr>
        <p:spPr>
          <a:xfrm>
            <a:off x="3844518" y="5556032"/>
            <a:ext cx="4497625" cy="693568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保护学生隐私：确保学生心理档案的安全和保密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48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开展心理健康教育课程和讲座</a:t>
            </a:r>
            <a:endParaRPr lang="zh-CN" altLang="en-US"/>
          </a:p>
        </p:txBody>
      </p:sp>
      <p:sp>
        <p:nvSpPr>
          <p:cNvPr id="1049486" name="五边形 30"/>
          <p:cNvSpPr/>
          <p:nvPr>
            <p:custDataLst>
              <p:tags r:id="rId2"/>
            </p:custDataLst>
          </p:nvPr>
        </p:nvSpPr>
        <p:spPr>
          <a:xfrm>
            <a:off x="608400" y="3293207"/>
            <a:ext cx="2907318" cy="1181787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488" name="燕尾形 36"/>
          <p:cNvSpPr/>
          <p:nvPr>
            <p:custDataLst>
              <p:tags r:id="rId3"/>
            </p:custDataLst>
          </p:nvPr>
        </p:nvSpPr>
        <p:spPr>
          <a:xfrm>
            <a:off x="3220492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490" name="燕尾形 37"/>
          <p:cNvSpPr/>
          <p:nvPr>
            <p:custDataLst>
              <p:tags r:id="rId4"/>
            </p:custDataLst>
          </p:nvPr>
        </p:nvSpPr>
        <p:spPr>
          <a:xfrm>
            <a:off x="8444676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492" name="燕尾形 38"/>
          <p:cNvSpPr/>
          <p:nvPr>
            <p:custDataLst>
              <p:tags r:id="rId5"/>
            </p:custDataLst>
          </p:nvPr>
        </p:nvSpPr>
        <p:spPr>
          <a:xfrm>
            <a:off x="5832584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494" name="文本框 3"/>
          <p:cNvSpPr txBox="1"/>
          <p:nvPr>
            <p:custDataLst>
              <p:tags r:id="rId6"/>
            </p:custDataLst>
          </p:nvPr>
        </p:nvSpPr>
        <p:spPr>
          <a:xfrm>
            <a:off x="3159684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讲座形式：邀请心理专家、教师、学生代表等进行分享和交流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96" name="文本框 6"/>
          <p:cNvSpPr txBox="1"/>
          <p:nvPr>
            <p:custDataLst>
              <p:tags r:id="rId7"/>
            </p:custDataLst>
          </p:nvPr>
        </p:nvSpPr>
        <p:spPr>
          <a:xfrm>
            <a:off x="608400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课程内容：包括心理健康知识、心理调适技巧、心理疾病预防等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98" name="文本框 7"/>
          <p:cNvSpPr txBox="1"/>
          <p:nvPr>
            <p:custDataLst>
              <p:tags r:id="rId8"/>
            </p:custDataLst>
          </p:nvPr>
        </p:nvSpPr>
        <p:spPr>
          <a:xfrm>
            <a:off x="5830821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活动组织：定期举办心理健康教育课程和讲座，提高学生的心理健康意识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00" name="文本框 8"/>
          <p:cNvSpPr txBox="1"/>
          <p:nvPr>
            <p:custDataLst>
              <p:tags r:id="rId9"/>
            </p:custDataLst>
          </p:nvPr>
        </p:nvSpPr>
        <p:spPr>
          <a:xfrm>
            <a:off x="8442032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效果评估：通过问卷调查、访谈等方式了解学生对心理健康教育课程和讲座的反馈和效果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53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实施心理辅导和咨询</a:t>
            </a:r>
            <a:endParaRPr lang="zh-CN" altLang="en-US"/>
          </a:p>
        </p:txBody>
      </p:sp>
      <p:sp>
        <p:nvSpPr>
          <p:cNvPr id="1049536" name="五边形 30"/>
          <p:cNvSpPr/>
          <p:nvPr>
            <p:custDataLst>
              <p:tags r:id="rId2"/>
            </p:custDataLst>
          </p:nvPr>
        </p:nvSpPr>
        <p:spPr>
          <a:xfrm>
            <a:off x="608400" y="3293207"/>
            <a:ext cx="2907318" cy="1181787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538" name="燕尾形 36"/>
          <p:cNvSpPr/>
          <p:nvPr>
            <p:custDataLst>
              <p:tags r:id="rId3"/>
            </p:custDataLst>
          </p:nvPr>
        </p:nvSpPr>
        <p:spPr>
          <a:xfrm>
            <a:off x="3220492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540" name="燕尾形 37"/>
          <p:cNvSpPr/>
          <p:nvPr>
            <p:custDataLst>
              <p:tags r:id="rId4"/>
            </p:custDataLst>
          </p:nvPr>
        </p:nvSpPr>
        <p:spPr>
          <a:xfrm>
            <a:off x="8444676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542" name="燕尾形 38"/>
          <p:cNvSpPr/>
          <p:nvPr>
            <p:custDataLst>
              <p:tags r:id="rId5"/>
            </p:custDataLst>
          </p:nvPr>
        </p:nvSpPr>
        <p:spPr>
          <a:xfrm>
            <a:off x="5832584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544" name="文本框 3"/>
          <p:cNvSpPr txBox="1"/>
          <p:nvPr>
            <p:custDataLst>
              <p:tags r:id="rId6"/>
            </p:custDataLst>
          </p:nvPr>
        </p:nvSpPr>
        <p:spPr>
          <a:xfrm>
            <a:off x="3159684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配备专业心理咨询师：具备专业知识和技能，能够为学生提供有效的心理咨询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46" name="文本框 6"/>
          <p:cNvSpPr txBox="1"/>
          <p:nvPr>
            <p:custDataLst>
              <p:tags r:id="rId7"/>
            </p:custDataLst>
          </p:nvPr>
        </p:nvSpPr>
        <p:spPr>
          <a:xfrm>
            <a:off x="608400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建立心理辅导室：提供安静、舒适的环境，便于学生进行心理咨询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48" name="文本框 7"/>
          <p:cNvSpPr txBox="1"/>
          <p:nvPr>
            <p:custDataLst>
              <p:tags r:id="rId8"/>
            </p:custDataLst>
          </p:nvPr>
        </p:nvSpPr>
        <p:spPr>
          <a:xfrm>
            <a:off x="5830821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开展心理健康教育课程：通过课程传授心理健康知识，提高学生的心理素质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50" name="文本框 8"/>
          <p:cNvSpPr txBox="1"/>
          <p:nvPr>
            <p:custDataLst>
              <p:tags r:id="rId9"/>
            </p:custDataLst>
          </p:nvPr>
        </p:nvSpPr>
        <p:spPr>
          <a:xfrm>
            <a:off x="8442032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定期进行心理测评：了解学生的心理状况，及时发现问题并采取措施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1" name=""/>
        <p:cNvGrpSpPr/>
        <p:nvPr/>
      </p:nvGrpSpPr>
      <p:grpSpPr>
        <a:xfrm>
          <a:off x="0" y="0"/>
          <a:ext cx="0" cy="0"/>
        </a:xfrm>
      </p:grpSpPr>
      <p:sp>
        <p:nvSpPr>
          <p:cNvPr id="104958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建立师生沟通渠道</a:t>
            </a:r>
            <a:endParaRPr lang="zh-CN" altLang="en-US"/>
          </a:p>
        </p:txBody>
      </p:sp>
      <p:sp>
        <p:nvSpPr>
          <p:cNvPr id="1049586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8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0" name="任意多边形 18"/>
          <p:cNvSpPr/>
          <p:nvPr>
            <p:custDataLst>
              <p:tags r:id="rId4"/>
            </p:custDataLst>
          </p:nvPr>
        </p:nvSpPr>
        <p:spPr>
          <a:xfrm>
            <a:off x="6439372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2" name="任意多边形 19"/>
          <p:cNvSpPr/>
          <p:nvPr>
            <p:custDataLst>
              <p:tags r:id="rId5"/>
            </p:custDataLst>
          </p:nvPr>
        </p:nvSpPr>
        <p:spPr>
          <a:xfrm flipV="1">
            <a:off x="6311846" y="1790165"/>
            <a:ext cx="2489664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4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6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8" name="任意多边形 4"/>
          <p:cNvSpPr/>
          <p:nvPr>
            <p:custDataLst>
              <p:tags r:id="rId8"/>
            </p:custDataLst>
          </p:nvPr>
        </p:nvSpPr>
        <p:spPr>
          <a:xfrm>
            <a:off x="736567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0" name="任意多边形 5"/>
          <p:cNvSpPr/>
          <p:nvPr>
            <p:custDataLst>
              <p:tags r:id="rId9"/>
            </p:custDataLst>
          </p:nvPr>
        </p:nvSpPr>
        <p:spPr>
          <a:xfrm flipV="1">
            <a:off x="608400" y="179016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36567" y="313912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定期召开班会，让学生有机会表达自己的想法和感受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39372" y="313912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建立家长微信群，及时与家长沟通学生的心理状况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06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8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0" name="任意多边形 11"/>
          <p:cNvSpPr/>
          <p:nvPr>
            <p:custDataLst>
              <p:tags r:id="rId14"/>
            </p:custDataLst>
          </p:nvPr>
        </p:nvSpPr>
        <p:spPr>
          <a:xfrm>
            <a:off x="3661346" y="2441896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2" name="任意多边形 12"/>
          <p:cNvSpPr/>
          <p:nvPr>
            <p:custDataLst>
              <p:tags r:id="rId15"/>
            </p:custDataLst>
          </p:nvPr>
        </p:nvSpPr>
        <p:spPr>
          <a:xfrm flipV="1">
            <a:off x="3533819" y="1803622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4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6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8" name="任意多边形 25"/>
          <p:cNvSpPr/>
          <p:nvPr>
            <p:custDataLst>
              <p:tags r:id="rId18"/>
            </p:custDataLst>
          </p:nvPr>
        </p:nvSpPr>
        <p:spPr>
          <a:xfrm>
            <a:off x="9216758" y="2466888"/>
            <a:ext cx="2235528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0" name="任意多边形 26"/>
          <p:cNvSpPr/>
          <p:nvPr>
            <p:custDataLst>
              <p:tags r:id="rId19"/>
            </p:custDataLst>
          </p:nvPr>
        </p:nvSpPr>
        <p:spPr>
          <a:xfrm flipV="1">
            <a:off x="9089872" y="182861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217399" y="3176294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开展心理健康教育课程，提高学生的心理健康意识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661346" y="3151302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设立心理咨询室，提供专业的心理咨询服务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9" name=""/>
        <p:cNvGrpSpPr/>
        <p:nvPr/>
      </p:nvGrpSpPr>
      <p:grpSpPr>
        <a:xfrm>
          <a:off x="0" y="0"/>
          <a:ext cx="0" cy="0"/>
        </a:xfrm>
      </p:grpSpPr>
      <p:sp>
        <p:nvSpPr>
          <p:cNvPr id="1049658" name="标题 2"/>
          <p:cNvSpPr>
            <a:spLocks noGrp="1"/>
          </p:cNvSpPr>
          <p:nvPr>
            <p:ph type="title" idx="9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心理健康管理的效果评估</a:t>
            </a:r>
            <a:endParaRPr lang="zh-CN" altLang="en-US"/>
          </a:p>
        </p:txBody>
      </p:sp>
      <p:sp>
        <p:nvSpPr>
          <p:cNvPr id="1049660" name="文本占位符 3"/>
          <p:cNvSpPr>
            <a:spLocks noGrp="1"/>
          </p:cNvSpPr>
          <p:nvPr>
            <p:ph type="body" idx="8"/>
            <p:custDataLst>
              <p:tags r:id="rId3"/>
            </p:custDataLst>
          </p:nvPr>
        </p:nvSpPr>
        <p:spPr/>
        <p:txBody>
          <a:bodyPr>
            <a:normAutofit fontScale="97917" lnSpcReduction="10000"/>
          </a:bodyPr>
          <a:lstStyle/>
          <a:p>
            <a:r>
              <a:rPr lang="zh-CN" altLang="en-US"/>
              <a:t>PART FOUR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7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https://d.book118.com/348057041046006026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9"/>
  <p:tag name="KSO_WM_UNIT_INDEX" val="9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_1*i*10"/>
  <p:tag name="KSO_WM_UNIT_INDEX" val="10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 WPS,a click to unlimited possibilities"/>
  <p:tag name="KSO_WM_UNIT_TYPE" val="b"/>
  <p:tag name="KSO_WM_UNIT_VALUE" val="17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10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3*i*7"/>
  <p:tag name="KSO_WM_UNIT_INDEX" val="7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_3*i*8"/>
  <p:tag name="KSO_WM_UNIT_INDEX" val="8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S"/>
  <p:tag name="KSO_WM_UNIT_TYPE" val="a"/>
  <p:tag name="KSO_WM_UNIT_VALUE" val="10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"/>
  <p:tag name="KSO_WM_UNIT_INDEX" val="9"/>
  <p:tag name="KSO_WM_UNIT_LAYERLEVEL" val="1"/>
  <p:tag name="KSO_WM_UNIT_TYPE" val="i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4*i*8"/>
  <p:tag name="KSO_WM_UNIT_INDEX" val="8"/>
  <p:tag name="KSO_WM_UNIT_LAYERLEVEL" val="1"/>
  <p:tag name="KSO_WM_UNIT_TYPE" val="i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_4*i*9"/>
  <p:tag name="KSO_WM_UNIT_INDEX" val="9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0"/>
  <p:tag name="KSO_WM_UNIT_INDEX" val="10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YPE" val="b"/>
  <p:tag name="KSO_WM_UNIT_VALUE" val="17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9"/>
  <p:tag name="KSO_WM_UNIT_INDEX" val="9"/>
  <p:tag name="KSO_WM_UNIT_LAYERLEVEL" val="1"/>
  <p:tag name="KSO_WM_UNIT_TYPE" val="i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_11*i*10"/>
  <p:tag name="KSO_WM_UNIT_INDEX" val="10"/>
  <p:tag name="KSO_WM_UNIT_LAYERLEVEL" val="1"/>
  <p:tag name="KSO_WM_UNIT_TYPE" val="i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THANK"/>
  <p:tag name="KSO_WM_UNIT_TYPE" val="a"/>
  <p:tag name="KSO_WM_UNIT_VALUE" val="10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13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13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313"/>
  <p:tag name="KSO_WM_TEMPLATE_MASTER_TYPE" val="0"/>
  <p:tag name="KSO_WM_TEMPLATE_SUBCATEGORY" val="29"/>
  <p:tag name="KSO_WM_TEMPLATE_THUMBS_INDEX" val="1、9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13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13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 WPS,a click to unlimited possibilities"/>
  <p:tag name="KSO_WM_UNIT_TYPE" val="b"/>
  <p:tag name="KSO_WM_UNIT_VALUE" val="17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13"/>
  <p:tag name="KSO_WM_UNIT_COMPATIBLE" val="0"/>
  <p:tag name="KSO_WM_UNIT_DIAGRAM_ISNUMVISUAL" val="0"/>
  <p:tag name="KSO_WM_UNIT_DIAGRAM_ISREFERUNIT" val="0"/>
  <p:tag name="KSO_WM_UNIT_HIGHLIGHT" val="0"/>
  <p:tag name="KSO_WM_UNIT_ID" val="custom20230313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10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13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13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105.xml><?xml version="1.0" encoding="utf-8"?>
<p:tagLst xmlns:p="http://schemas.openxmlformats.org/presentationml/2006/main">
  <p:tag name="KSO_WM_BEAUTIFY_FLAG" val="#wm#"/>
  <p:tag name="KSO_WM_SLIDE_CONTENT_AREA" val="{&quot;left&quot;:&quot;82.85&quot;,&quot;top&quot;:&quot;134.25&quot;,&quot;width&quot;:&quot;522.85&quot;,&quot;height&quot;:&quot;252.35&quot;}"/>
  <p:tag name="KSO_WM_SLIDE_ID" val="custom20230313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313"/>
  <p:tag name="KSO_WM_TEMPLATE_MASTER_TYPE" val="0"/>
  <p:tag name="KSO_WM_TEMPLATE_SUBCATEGORY" val="29"/>
  <p:tag name="KSO_WM_TEMPLATE_THUMBS_INDEX" val="1、9"/>
</p:tagLst>
</file>

<file path=ppt/tags/tag10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313"/>
  <p:tag name="KSO_WM_UNIT_COMPATIBLE" val="0"/>
  <p:tag name="KSO_WM_UNIT_DIAGRAM_ISNUMVISUAL" val="0"/>
  <p:tag name="KSO_WM_UNIT_DIAGRAM_ISREFERUNIT" val="0"/>
  <p:tag name="KSO_WM_UNIT_HIGHLIGHT" val="0"/>
  <p:tag name="KSO_WM_UNIT_ID" val="custom20230313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S"/>
  <p:tag name="KSO_WM_UNIT_TYPE" val="a"/>
  <p:tag name="KSO_WM_UNIT_VALUE" val="10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brightness&quot;:0,&quot;colorType&quot;:1,&quot;foreColorIndex&quot;:6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2,&quot;width&quot;:676.2}"/>
  <p:tag name="KSO_WM_TAG_VERSION" val="1.0"/>
  <p:tag name="KSO_WM_TEMPLATE_CATEGORY" val="custom"/>
  <p:tag name="KSO_WM_TEMPLATE_INDEX" val="20230313"/>
  <p:tag name="KSO_WM_UNIT_COMPATIBLE" val="0"/>
  <p:tag name="KSO_WM_UNIT_DIAGRAM_ISNUMVISUAL" val="0"/>
  <p:tag name="KSO_WM_UNIT_DIAGRAM_ISREFERUNIT" val="0"/>
  <p:tag name="KSO_WM_UNIT_HIGHLIGHT" val="0"/>
  <p:tag name="KSO_WM_UNIT_ID" val="custom20230313_6*l_h_i*1_1_1"/>
  <p:tag name="KSO_WM_UNIT_INDEX" val="1_1_1"/>
  <p:tag name="KSO_WM_UNIT_LAYERLEVEL" val="1_1_1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2,&quot;width&quot;:676.2}"/>
  <p:tag name="KSO_WM_TAG_VERSION" val="1.0"/>
  <p:tag name="KSO_WM_TEMPLATE_CATEGORY" val="custom"/>
  <p:tag name="KSO_WM_TEMPLATE_INDEX" val="20230313"/>
  <p:tag name="KSO_WM_UNIT_COMPATIBLE" val="0"/>
  <p:tag name="KSO_WM_UNIT_DIAGRAM_ISNUMVISUAL" val="0"/>
  <p:tag name="KSO_WM_UNIT_DIAGRAM_ISREFERUNIT" val="0"/>
  <p:tag name="KSO_WM_UNIT_HIGHLIGHT" val="0"/>
  <p:tag name="KSO_WM_UNIT_ID" val="custom20230313_6*l_h_i*1_1_3"/>
  <p:tag name="KSO_WM_UNIT_INDEX" val="1_1_3"/>
  <p:tag name="KSO_WM_UNIT_LAYERLEVEL" val="1_1_1"/>
  <p:tag name="KSO_WM_UNIT_TYPE" val="l_h_i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2,&quot;width&quot;:676.2}"/>
  <p:tag name="KSO_WM_TAG_VERSION" val="1.0"/>
  <p:tag name="KSO_WM_TEMPLATE_CATEGORY" val="custom"/>
  <p:tag name="KSO_WM_TEMPLATE_INDEX" val="20230313"/>
  <p:tag name="KSO_WM_UNIT_COMPATIBLE" val="0"/>
  <p:tag name="KSO_WM_UNIT_DIAGRAM_ISNUMVISUAL" val="0"/>
  <p:tag name="KSO_WM_UNIT_DIAGRAM_ISREFERUNIT" val="0"/>
  <p:tag name="KSO_WM_UNIT_HIGHLIGHT" val="0"/>
  <p:tag name="KSO_WM_UNIT_ID" val="custom20230313_6*l_h_i*1_1_2"/>
  <p:tag name="KSO_WM_UNIT_INDEX" val="1_1_2"/>
  <p:tag name="KSO_WM_UNIT_LAYERLEVEL" val="1_1_1"/>
  <p:tag name="KSO_WM_UNIT_PRESET_TEXT" val="Part One"/>
  <p:tag name="KSO_WM_UNIT_SUBTYPE" val="d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2,&quot;width&quot;:676.2}"/>
  <p:tag name="KSO_WM_TAG_VERSION" val="1.0"/>
  <p:tag name="KSO_WM_TEMPLATE_CATEGORY" val="custom"/>
  <p:tag name="KSO_WM_TEMPLATE_INDEX" val="20230313"/>
  <p:tag name="KSO_WM_UNIT_COMPATIBLE" val="0"/>
  <p:tag name="KSO_WM_UNIT_DIAGRAM_ISNUMVISUAL" val="0"/>
  <p:tag name="KSO_WM_UNIT_DIAGRAM_ISREFERUNIT" val="0"/>
  <p:tag name="KSO_WM_UNIT_HIGHLIGHT" val="0"/>
  <p:tag name="KSO_WM_UNIT_ID" val="custom20230313_6*l_h_a*1_1_1"/>
  <p:tag name="KSO_WM_UNIT_INDEX" val="1_1_1"/>
  <p:tag name="KSO_WM_UNIT_ISCONTENTSTITLE" val="1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27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brightness&quot;:0,&quot;colorType&quot;:1,&quot;foreColorIndex&quot;:6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2,&quot;width&quot;:676.2}"/>
  <p:tag name="KSO_WM_TAG_VERSION" val="1.0"/>
  <p:tag name="KSO_WM_TEMPLATE_CATEGORY" val="custom"/>
  <p:tag name="KSO_WM_TEMPLATE_INDEX" val="20230313"/>
  <p:tag name="KSO_WM_UNIT_COMPATIBLE" val="0"/>
  <p:tag name="KSO_WM_UNIT_DIAGRAM_ISNUMVISUAL" val="0"/>
  <p:tag name="KSO_WM_UNIT_DIAGRAM_ISREFERUNIT" val="0"/>
  <p:tag name="KSO_WM_UNIT_HIGHLIGHT" val="0"/>
  <p:tag name="KSO_WM_UNIT_ID" val="custom20230313_6*l_h_i*1_2_3"/>
  <p:tag name="KSO_WM_UNIT_INDEX" val="1_2_3"/>
  <p:tag name="KSO_WM_UNIT_LAYERLEVEL" val="1_1_1"/>
  <p:tag name="KSO_WM_UNIT_TYPE" val="l_h_i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2,&quot;width&quot;:676.2}"/>
  <p:tag name="KSO_WM_TAG_VERSION" val="1.0"/>
  <p:tag name="KSO_WM_TEMPLATE_CATEGORY" val="custom"/>
  <p:tag name="KSO_WM_TEMPLATE_INDEX" val="20230313"/>
  <p:tag name="KSO_WM_UNIT_COMPATIBLE" val="0"/>
  <p:tag name="KSO_WM_UNIT_DIAGRAM_ISNUMVISUAL" val="0"/>
  <p:tag name="KSO_WM_UNIT_DIAGRAM_ISREFERUNIT" val="0"/>
  <p:tag name="KSO_WM_UNIT_HIGHLIGHT" val="0"/>
  <p:tag name="KSO_WM_UNIT_ID" val="custom20230313_6*l_h_i*1_2_1"/>
  <p:tag name="KSO_WM_UNIT_INDEX" val="1_2_1"/>
  <p:tag name="KSO_WM_UNIT_LAYERLEVEL" val="1_1_1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2,&quot;width&quot;:676.2}"/>
  <p:tag name="KSO_WM_TAG_VERSION" val="1.0"/>
  <p:tag name="KSO_WM_TEMPLATE_CATEGORY" val="custom"/>
  <p:tag name="KSO_WM_TEMPLATE_INDEX" val="20230313"/>
  <p:tag name="KSO_WM_UNIT_COMPATIBLE" val="0"/>
  <p:tag name="KSO_WM_UNIT_DIAGRAM_ISNUMVISUAL" val="0"/>
  <p:tag name="KSO_WM_UNIT_DIAGRAM_ISREFERUNIT" val="0"/>
  <p:tag name="KSO_WM_UNIT_HIGHLIGHT" val="0"/>
  <p:tag name="KSO_WM_UNIT_ID" val="custom20230313_6*l_h_i*1_2_2"/>
  <p:tag name="KSO_WM_UNIT_INDEX" val="1_2_2"/>
  <p:tag name="KSO_WM_UNIT_LAYERLEVEL" val="1_1_1"/>
  <p:tag name="KSO_WM_UNIT_PRESET_TEXT" val="Part Two"/>
  <p:tag name="KSO_WM_UNIT_SUBTYPE" val="d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2,&quot;width&quot;:676.2}"/>
  <p:tag name="KSO_WM_TAG_VERSION" val="1.0"/>
  <p:tag name="KSO_WM_TEMPLATE_CATEGORY" val="custom"/>
  <p:tag name="KSO_WM_TEMPLATE_INDEX" val="20230313"/>
  <p:tag name="KSO_WM_UNIT_COMPATIBLE" val="0"/>
  <p:tag name="KSO_WM_UNIT_DIAGRAM_ISNUMVISUAL" val="0"/>
  <p:tag name="KSO_WM_UNIT_DIAGRAM_ISREFERUNIT" val="0"/>
  <p:tag name="KSO_WM_UNIT_HIGHLIGHT" val="0"/>
  <p:tag name="KSO_WM_UNIT_ID" val="custom20230313_6*l_h_a*1_2_1"/>
  <p:tag name="KSO_WM_UNIT_INDEX" val="1_2_1"/>
  <p:tag name="KSO_WM_UNIT_ISCONTENTSTITLE" val="1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27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brightness&quot;:0,&quot;colorType&quot;:1,&quot;foreColorIndex&quot;:6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2,&quot;width&quot;:676.2}"/>
  <p:tag name="KSO_WM_TAG_VERSION" val="1.0"/>
  <p:tag name="KSO_WM_TEMPLATE_CATEGORY" val="custom"/>
  <p:tag name="KSO_WM_TEMPLATE_INDEX" val="20230313"/>
  <p:tag name="KSO_WM_UNIT_COMPATIBLE" val="0"/>
  <p:tag name="KSO_WM_UNIT_DIAGRAM_ISNUMVISUAL" val="0"/>
  <p:tag name="KSO_WM_UNIT_DIAGRAM_ISREFERUNIT" val="0"/>
  <p:tag name="KSO_WM_UNIT_HIGHLIGHT" val="0"/>
  <p:tag name="KSO_WM_UNIT_ID" val="custom20230313_6*l_h_i*1_3_1"/>
  <p:tag name="KSO_WM_UNIT_INDEX" val="1_3_1"/>
  <p:tag name="KSO_WM_UNIT_LAYERLEVEL" val="1_1_1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2,&quot;width&quot;:676.2}"/>
  <p:tag name="KSO_WM_TAG_VERSION" val="1.0"/>
  <p:tag name="KSO_WM_TEMPLATE_CATEGORY" val="custom"/>
  <p:tag name="KSO_WM_TEMPLATE_INDEX" val="20230313"/>
  <p:tag name="KSO_WM_UNIT_COMPATIBLE" val="0"/>
  <p:tag name="KSO_WM_UNIT_DIAGRAM_ISNUMVISUAL" val="0"/>
  <p:tag name="KSO_WM_UNIT_DIAGRAM_ISREFERUNIT" val="0"/>
  <p:tag name="KSO_WM_UNIT_HIGHLIGHT" val="0"/>
  <p:tag name="KSO_WM_UNIT_ID" val="custom20230313_6*l_h_i*1_3_2"/>
  <p:tag name="KSO_WM_UNIT_INDEX" val="1_3_2"/>
  <p:tag name="KSO_WM_UNIT_LAYERLEVEL" val="1_1_1"/>
  <p:tag name="KSO_WM_UNIT_PRESET_TEXT" val="Part Three"/>
  <p:tag name="KSO_WM_UNIT_SUBTYPE" val="d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2,&quot;width&quot;:676.2}"/>
  <p:tag name="KSO_WM_TAG_VERSION" val="1.0"/>
  <p:tag name="KSO_WM_TEMPLATE_CATEGORY" val="custom"/>
  <p:tag name="KSO_WM_TEMPLATE_INDEX" val="20230313"/>
  <p:tag name="KSO_WM_UNIT_COMPATIBLE" val="0"/>
  <p:tag name="KSO_WM_UNIT_DIAGRAM_ISNUMVISUAL" val="0"/>
  <p:tag name="KSO_WM_UNIT_DIAGRAM_ISREFERUNIT" val="0"/>
  <p:tag name="KSO_WM_UNIT_HIGHLIGHT" val="0"/>
  <p:tag name="KSO_WM_UNIT_ID" val="custom20230313_6*l_h_a*1_3_1"/>
  <p:tag name="KSO_WM_UNIT_INDEX" val="1_3_1"/>
  <p:tag name="KSO_WM_UNIT_ISCONTENTSTITLE" val="1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27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2,&quot;width&quot;:676.2}"/>
  <p:tag name="KSO_WM_TAG_VERSION" val="1.0"/>
  <p:tag name="KSO_WM_TEMPLATE_CATEGORY" val="custom"/>
  <p:tag name="KSO_WM_TEMPLATE_INDEX" val="20230313"/>
  <p:tag name="KSO_WM_UNIT_COMPATIBLE" val="0"/>
  <p:tag name="KSO_WM_UNIT_DIAGRAM_ISNUMVISUAL" val="0"/>
  <p:tag name="KSO_WM_UNIT_DIAGRAM_ISREFERUNIT" val="0"/>
  <p:tag name="KSO_WM_UNIT_HIGHLIGHT" val="0"/>
  <p:tag name="KSO_WM_UNIT_ID" val="custom20230313_6*l_h_i*1_3_3"/>
  <p:tag name="KSO_WM_UNIT_INDEX" val="1_3_3"/>
  <p:tag name="KSO_WM_UNIT_LAYERLEVEL" val="1_1_1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brightness&quot;:0,&quot;colorType&quot;:1,&quot;foreColorIndex&quot;:6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2,&quot;width&quot;:676.2}"/>
  <p:tag name="KSO_WM_TAG_VERSION" val="1.0"/>
  <p:tag name="KSO_WM_TEMPLATE_CATEGORY" val="custom"/>
  <p:tag name="KSO_WM_TEMPLATE_INDEX" val="20230313"/>
  <p:tag name="KSO_WM_UNIT_COMPATIBLE" val="0"/>
  <p:tag name="KSO_WM_UNIT_DIAGRAM_ISNUMVISUAL" val="0"/>
  <p:tag name="KSO_WM_UNIT_DIAGRAM_ISREFERUNIT" val="0"/>
  <p:tag name="KSO_WM_UNIT_HIGHLIGHT" val="0"/>
  <p:tag name="KSO_WM_UNIT_ID" val="custom20230313_6*l_h_i*1_4_1"/>
  <p:tag name="KSO_WM_UNIT_INDEX" val="1_4_1"/>
  <p:tag name="KSO_WM_UNIT_LAYERLEVEL" val="1_1_1"/>
  <p:tag name="KSO_WM_UNIT_TYPE" val="l_h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2,&quot;width&quot;:676.2}"/>
  <p:tag name="KSO_WM_TAG_VERSION" val="1.0"/>
  <p:tag name="KSO_WM_TEMPLATE_CATEGORY" val="custom"/>
  <p:tag name="KSO_WM_TEMPLATE_INDEX" val="20230313"/>
  <p:tag name="KSO_WM_UNIT_COMPATIBLE" val="0"/>
  <p:tag name="KSO_WM_UNIT_DIAGRAM_ISNUMVISUAL" val="0"/>
  <p:tag name="KSO_WM_UNIT_DIAGRAM_ISREFERUNIT" val="0"/>
  <p:tag name="KSO_WM_UNIT_HIGHLIGHT" val="0"/>
  <p:tag name="KSO_WM_UNIT_ID" val="custom20230313_6*l_h_i*1_4_3"/>
  <p:tag name="KSO_WM_UNIT_INDEX" val="1_4_3"/>
  <p:tag name="KSO_WM_UNIT_LAYERLEVEL" val="1_1_1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2,&quot;width&quot;:676.2}"/>
  <p:tag name="KSO_WM_TAG_VERSION" val="1.0"/>
  <p:tag name="KSO_WM_TEMPLATE_CATEGORY" val="custom"/>
  <p:tag name="KSO_WM_TEMPLATE_INDEX" val="20230313"/>
  <p:tag name="KSO_WM_UNIT_COMPATIBLE" val="0"/>
  <p:tag name="KSO_WM_UNIT_DIAGRAM_ISNUMVISUAL" val="0"/>
  <p:tag name="KSO_WM_UNIT_DIAGRAM_ISREFERUNIT" val="0"/>
  <p:tag name="KSO_WM_UNIT_HIGHLIGHT" val="0"/>
  <p:tag name="KSO_WM_UNIT_ID" val="custom20230313_6*l_h_i*1_4_2"/>
  <p:tag name="KSO_WM_UNIT_INDEX" val="1_4_2"/>
  <p:tag name="KSO_WM_UNIT_LAYERLEVEL" val="1_1_1"/>
  <p:tag name="KSO_WM_UNIT_PRESET_TEXT" val="Part Four"/>
  <p:tag name="KSO_WM_UNIT_SUBTYPE" val="d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2,&quot;width&quot;:676.2}"/>
  <p:tag name="KSO_WM_TAG_VERSION" val="1.0"/>
  <p:tag name="KSO_WM_TEMPLATE_CATEGORY" val="custom"/>
  <p:tag name="KSO_WM_TEMPLATE_INDEX" val="20230313"/>
  <p:tag name="KSO_WM_UNIT_COMPATIBLE" val="0"/>
  <p:tag name="KSO_WM_UNIT_DIAGRAM_ISNUMVISUAL" val="0"/>
  <p:tag name="KSO_WM_UNIT_DIAGRAM_ISREFERUNIT" val="0"/>
  <p:tag name="KSO_WM_UNIT_HIGHLIGHT" val="0"/>
  <p:tag name="KSO_WM_UNIT_ID" val="custom20230313_6*l_h_a*1_4_1"/>
  <p:tag name="KSO_WM_UNIT_INDEX" val="1_4_1"/>
  <p:tag name="KSO_WM_UNIT_ISCONTENTSTITLE" val="1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27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brightness&quot;:0,&quot;colorType&quot;:1,&quot;foreColorIndex&quot;:6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2,&quot;width&quot;:676.2}"/>
  <p:tag name="KSO_WM_TAG_VERSION" val="1.0"/>
  <p:tag name="KSO_WM_TEMPLATE_CATEGORY" val="custom"/>
  <p:tag name="KSO_WM_TEMPLATE_INDEX" val="20230313"/>
  <p:tag name="KSO_WM_UNIT_COMPATIBLE" val="0"/>
  <p:tag name="KSO_WM_UNIT_DIAGRAM_ISNUMVISUAL" val="0"/>
  <p:tag name="KSO_WM_UNIT_DIAGRAM_ISREFERUNIT" val="0"/>
  <p:tag name="KSO_WM_UNIT_HIGHLIGHT" val="0"/>
  <p:tag name="KSO_WM_UNIT_ID" val="custom20230313_6*l_h_i*1_5_1"/>
  <p:tag name="KSO_WM_UNIT_INDEX" val="1_5_1"/>
  <p:tag name="KSO_WM_UNIT_LAYERLEVEL" val="1_1_1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2,&quot;width&quot;:676.2}"/>
  <p:tag name="KSO_WM_TAG_VERSION" val="1.0"/>
  <p:tag name="KSO_WM_TEMPLATE_CATEGORY" val="custom"/>
  <p:tag name="KSO_WM_TEMPLATE_INDEX" val="20230313"/>
  <p:tag name="KSO_WM_UNIT_COMPATIBLE" val="0"/>
  <p:tag name="KSO_WM_UNIT_DIAGRAM_ISNUMVISUAL" val="0"/>
  <p:tag name="KSO_WM_UNIT_DIAGRAM_ISREFERUNIT" val="0"/>
  <p:tag name="KSO_WM_UNIT_HIGHLIGHT" val="0"/>
  <p:tag name="KSO_WM_UNIT_ID" val="custom20230313_6*l_h_i*1_5_3"/>
  <p:tag name="KSO_WM_UNIT_INDEX" val="1_5_3"/>
  <p:tag name="KSO_WM_UNIT_LAYERLEVEL" val="1_1_1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2,&quot;width&quot;:676.2}"/>
  <p:tag name="KSO_WM_TAG_VERSION" val="1.0"/>
  <p:tag name="KSO_WM_TEMPLATE_CATEGORY" val="custom"/>
  <p:tag name="KSO_WM_TEMPLATE_INDEX" val="20230313"/>
  <p:tag name="KSO_WM_UNIT_COMPATIBLE" val="0"/>
  <p:tag name="KSO_WM_UNIT_DIAGRAM_ISNUMVISUAL" val="0"/>
  <p:tag name="KSO_WM_UNIT_DIAGRAM_ISREFERUNIT" val="0"/>
  <p:tag name="KSO_WM_UNIT_HIGHLIGHT" val="0"/>
  <p:tag name="KSO_WM_UNIT_ID" val="custom20230313_6*l_h_i*1_5_2"/>
  <p:tag name="KSO_WM_UNIT_INDEX" val="1_5_2"/>
  <p:tag name="KSO_WM_UNIT_LAYERLEVEL" val="1_1_1"/>
  <p:tag name="KSO_WM_UNIT_PRESET_TEXT" val="Part Five"/>
  <p:tag name="KSO_WM_UNIT_SUBTYPE" val="d"/>
  <p:tag name="KSO_WM_UNIT_TYPE" val="l_h_i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2,&quot;width&quot;:676.2}"/>
  <p:tag name="KSO_WM_TAG_VERSION" val="1.0"/>
  <p:tag name="KSO_WM_TEMPLATE_CATEGORY" val="custom"/>
  <p:tag name="KSO_WM_TEMPLATE_INDEX" val="20230313"/>
  <p:tag name="KSO_WM_UNIT_COMPATIBLE" val="0"/>
  <p:tag name="KSO_WM_UNIT_DIAGRAM_ISNUMVISUAL" val="0"/>
  <p:tag name="KSO_WM_UNIT_DIAGRAM_ISREFERUNIT" val="0"/>
  <p:tag name="KSO_WM_UNIT_HIGHLIGHT" val="0"/>
  <p:tag name="KSO_WM_UNIT_ID" val="custom20230313_6*l_h_a*1_5_1"/>
  <p:tag name="KSO_WM_UNIT_INDEX" val="1_5_1"/>
  <p:tag name="KSO_WM_UNIT_ISCONTENTSTITLE" val="1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27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brightness&quot;:0,&quot;colorType&quot;:1,&quot;foreColorIndex&quot;:6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2,&quot;width&quot;:676.2}"/>
  <p:tag name="KSO_WM_TAG_VERSION" val="1.0"/>
  <p:tag name="KSO_WM_TEMPLATE_CATEGORY" val="custom"/>
  <p:tag name="KSO_WM_TEMPLATE_INDEX" val="20230313"/>
  <p:tag name="KSO_WM_UNIT_COMPATIBLE" val="0"/>
  <p:tag name="KSO_WM_UNIT_DIAGRAM_ISNUMVISUAL" val="0"/>
  <p:tag name="KSO_WM_UNIT_DIAGRAM_ISREFERUNIT" val="0"/>
  <p:tag name="KSO_WM_UNIT_HIGHLIGHT" val="0"/>
  <p:tag name="KSO_WM_UNIT_ID" val="custom20230313_6*l_h_i*1_6_1"/>
  <p:tag name="KSO_WM_UNIT_INDEX" val="1_6_1"/>
  <p:tag name="KSO_WM_UNIT_LAYERLEVEL" val="1_1_1"/>
  <p:tag name="KSO_WM_UNIT_TYPE" val="l_h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2,&quot;width&quot;:676.2}"/>
  <p:tag name="KSO_WM_TAG_VERSION" val="1.0"/>
  <p:tag name="KSO_WM_TEMPLATE_CATEGORY" val="custom"/>
  <p:tag name="KSO_WM_TEMPLATE_INDEX" val="20230313"/>
  <p:tag name="KSO_WM_UNIT_COMPATIBLE" val="0"/>
  <p:tag name="KSO_WM_UNIT_DIAGRAM_ISNUMVISUAL" val="0"/>
  <p:tag name="KSO_WM_UNIT_DIAGRAM_ISREFERUNIT" val="0"/>
  <p:tag name="KSO_WM_UNIT_HIGHLIGHT" val="0"/>
  <p:tag name="KSO_WM_UNIT_ID" val="custom20230313_6*l_h_i*1_6_2"/>
  <p:tag name="KSO_WM_UNIT_INDEX" val="1_6_2"/>
  <p:tag name="KSO_WM_UNIT_LAYERLEVEL" val="1_1_1"/>
  <p:tag name="KSO_WM_UNIT_PRESET_TEXT" val="Part Six"/>
  <p:tag name="KSO_WM_UNIT_SUBTYPE" val="d"/>
  <p:tag name="KSO_WM_UNIT_TYPE" val="l_h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2,&quot;width&quot;:676.2}"/>
  <p:tag name="KSO_WM_TAG_VERSION" val="1.0"/>
  <p:tag name="KSO_WM_TEMPLATE_CATEGORY" val="custom"/>
  <p:tag name="KSO_WM_TEMPLATE_INDEX" val="20230313"/>
  <p:tag name="KSO_WM_UNIT_COMPATIBLE" val="0"/>
  <p:tag name="KSO_WM_UNIT_DIAGRAM_ISNUMVISUAL" val="0"/>
  <p:tag name="KSO_WM_UNIT_DIAGRAM_ISREFERUNIT" val="0"/>
  <p:tag name="KSO_WM_UNIT_HIGHLIGHT" val="0"/>
  <p:tag name="KSO_WM_UNIT_ID" val="custom20230313_6*l_h_a*1_6_1"/>
  <p:tag name="KSO_WM_UNIT_INDEX" val="1_6_1"/>
  <p:tag name="KSO_WM_UNIT_ISCONTENTSTITLE" val="1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27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2,&quot;width&quot;:676.2}"/>
  <p:tag name="KSO_WM_TAG_VERSION" val="1.0"/>
  <p:tag name="KSO_WM_TEMPLATE_CATEGORY" val="custom"/>
  <p:tag name="KSO_WM_TEMPLATE_INDEX" val="20230313"/>
  <p:tag name="KSO_WM_UNIT_COMPATIBLE" val="0"/>
  <p:tag name="KSO_WM_UNIT_DIAGRAM_ISNUMVISUAL" val="0"/>
  <p:tag name="KSO_WM_UNIT_DIAGRAM_ISREFERUNIT" val="0"/>
  <p:tag name="KSO_WM_UNIT_HIGHLIGHT" val="0"/>
  <p:tag name="KSO_WM_UNIT_ID" val="custom20230313_6*l_h_i*1_6_3"/>
  <p:tag name="KSO_WM_UNIT_INDEX" val="1_6_3"/>
  <p:tag name="KSO_WM_UNIT_LAYERLEVEL" val="1_1_1"/>
  <p:tag name="KSO_WM_UNIT_TYPE" val="l_h_i"/>
</p:tagLst>
</file>

<file path=ppt/tags/tag131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313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313"/>
  <p:tag name="KSO_WM_TEMPLATE_MASTER_TYPE" val="0"/>
  <p:tag name="KSO_WM_TEMPLATE_SUBCATEGORY" val="29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13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13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13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13_7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134.xml><?xml version="1.0" encoding="utf-8"?>
<p:tagLst xmlns:p="http://schemas.openxmlformats.org/presentationml/2006/main">
  <p:tag name="KSO_WM_BEAUTIFY_FLAG" val="#wm#"/>
  <p:tag name="KSO_WM_SLIDE_CONTENT_AREA" val="{&quot;left&quot;:&quot;217.65&quot;,&quot;top&quot;:&quot;134.25&quot;,&quot;width&quot;:&quot;522.85&quot;,&quot;height&quot;:&quot;252.35&quot;}"/>
  <p:tag name="KSO_WM_SLIDE_ID" val="custom20230313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313"/>
  <p:tag name="KSO_WM_TEMPLATE_MASTER_TYPE" val="0"/>
  <p:tag name="KSO_WM_TEMPLATE_SUBCATEGORY" val="29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13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13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13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13_7*e*1"/>
  <p:tag name="KSO_WM_UNIT_INDEX" val="1"/>
  <p:tag name="KSO_WM_UNIT_LAYERLEVEL" val="1"/>
  <p:tag name="KSO_WM_UNIT_NOCLEAR" val="0"/>
  <p:tag name="KSO_WM_UNIT_PRESET_TEXT" val="PART TWO"/>
  <p:tag name="KSO_WM_UNIT_TYPE" val="e"/>
  <p:tag name="KSO_WM_UNIT_VALUE" val="6"/>
</p:tagLst>
</file>

<file path=ppt/tags/tag137.xml><?xml version="1.0" encoding="utf-8"?>
<p:tagLst xmlns:p="http://schemas.openxmlformats.org/presentationml/2006/main">
  <p:tag name="KSO_WM_BEAUTIFY_FLAG" val="#wm#"/>
  <p:tag name="KSO_WM_SLIDE_CONTENT_AREA" val="{&quot;left&quot;:&quot;217.65&quot;,&quot;top&quot;:&quot;134.25&quot;,&quot;width&quot;:&quot;522.85&quot;,&quot;height&quot;:&quot;252.35&quot;}"/>
  <p:tag name="KSO_WM_SLIDE_ID" val="custom20230313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313"/>
  <p:tag name="KSO_WM_TEMPLATE_MASTER_TYPE" val="0"/>
  <p:tag name="KSO_WM_TEMPLATE_SUBCATEGORY" val="29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9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13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13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9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13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13_7*e*1"/>
  <p:tag name="KSO_WM_UNIT_INDEX" val="1"/>
  <p:tag name="KSO_WM_UNIT_LAYERLEVEL" val="1"/>
  <p:tag name="KSO_WM_UNIT_NOCLEAR" val="0"/>
  <p:tag name="KSO_WM_UNIT_PRESET_TEXT" val="PART THREE"/>
  <p:tag name="KSO_WM_UNIT_TYPE" val="e"/>
  <p:tag name="KSO_WM_UNIT_VALUE" val="6"/>
</p:tagLst>
</file>

<file path=ppt/tags/tag192.xml><?xml version="1.0" encoding="utf-8"?>
<p:tagLst xmlns:p="http://schemas.openxmlformats.org/presentationml/2006/main">
  <p:tag name="KSO_WM_BEAUTIFY_FLAG" val="#wm#"/>
  <p:tag name="KSO_WM_SLIDE_CONTENT_AREA" val="{&quot;left&quot;:&quot;217.65&quot;,&quot;top&quot;:&quot;134.25&quot;,&quot;width&quot;:&quot;522.85&quot;,&quot;height&quot;:&quot;252.35&quot;}"/>
  <p:tag name="KSO_WM_SLIDE_ID" val="custom20230313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313"/>
  <p:tag name="KSO_WM_TEMPLATE_MASTER_TYPE" val="0"/>
  <p:tag name="KSO_WM_TEMPLATE_SUBCATEGORY" val="29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5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5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5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5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5*l_h_f*1_5_1"/>
  <p:tag name="KSO_WM_UNIT_INDEX" val="1_5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5*l_h_f*1_6_1"/>
  <p:tag name="KSO_WM_UNIT_INDEX" val="1_6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3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13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13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23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13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13_7*e*1"/>
  <p:tag name="KSO_WM_UNIT_INDEX" val="1"/>
  <p:tag name="KSO_WM_UNIT_LAYERLEVEL" val="1"/>
  <p:tag name="KSO_WM_UNIT_NOCLEAR" val="0"/>
  <p:tag name="KSO_WM_UNIT_PRESET_TEXT" val="PART FOUR"/>
  <p:tag name="KSO_WM_UNIT_TYPE" val="e"/>
  <p:tag name="KSO_WM_UNIT_VALUE" val="6"/>
</p:tagLst>
</file>

<file path=ppt/tags/tag237.xml><?xml version="1.0" encoding="utf-8"?>
<p:tagLst xmlns:p="http://schemas.openxmlformats.org/presentationml/2006/main">
  <p:tag name="KSO_WM_BEAUTIFY_FLAG" val="#wm#"/>
  <p:tag name="KSO_WM_SLIDE_CONTENT_AREA" val="{&quot;left&quot;:&quot;217.65&quot;,&quot;top&quot;:&quot;134.25&quot;,&quot;width&quot;:&quot;522.85&quot;,&quot;height&quot;:&quot;252.35&quot;}"/>
  <p:tag name="KSO_WM_SLIDE_ID" val="custom20230313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313"/>
  <p:tag name="KSO_WM_TEMPLATE_MASTER_TYPE" val="0"/>
  <p:tag name="KSO_WM_TEMPLATE_SUBCATEGORY" val="29"/>
</p:tagLst>
</file>

<file path=ppt/tags/tag238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103">
      <a:dk1>
        <a:srgbClr val="000000"/>
      </a:dk1>
      <a:lt1>
        <a:srgbClr val="FFFFFF"/>
      </a:lt1>
      <a:dk2>
        <a:srgbClr val="690D4D"/>
      </a:dk2>
      <a:lt2>
        <a:srgbClr val="FEF8FC"/>
      </a:lt2>
      <a:accent1>
        <a:srgbClr val="F187CD"/>
      </a:accent1>
      <a:accent2>
        <a:srgbClr val="DC95D4"/>
      </a:accent2>
      <a:accent3>
        <a:srgbClr val="C7A3DB"/>
      </a:accent3>
      <a:accent4>
        <a:srgbClr val="B1B1E3"/>
      </a:accent4>
      <a:accent5>
        <a:srgbClr val="9CBFEA"/>
      </a:accent5>
      <a:accent6>
        <a:srgbClr val="87CDF1"/>
      </a:accent6>
      <a:hlink>
        <a:srgbClr val="0563C1"/>
      </a:hlink>
      <a:folHlink>
        <a:srgbClr val="954F72"/>
      </a:folHlink>
    </a:clrScheme>
    <a:fontScheme name="自定义 95">
      <a:majorFont>
        <a:latin typeface="MiSans Heavy"/>
        <a:ea typeface="MiSans Heavy"/>
        <a:cs typeface="Arial"/>
      </a:majorFont>
      <a:minorFont>
        <a:latin typeface="MiSans Normal"/>
        <a:ea typeface="MiSans Norm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79</Paragraphs>
  <Slides>18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27">
      <vt:lpstr>Arial</vt:lpstr>
      <vt:lpstr>Calibri</vt:lpstr>
      <vt:lpstr>MiSans Heavy</vt:lpstr>
      <vt:lpstr>MiSans Normal</vt:lpstr>
      <vt:lpstr>MiSans</vt:lpstr>
      <vt:lpstr>Wingdings</vt:lpstr>
      <vt:lpstr>微软雅黑</vt:lpstr>
      <vt:lpstr>宋体</vt:lpstr>
      <vt:lpstr>Office Theme</vt:lpstr>
      <vt:lpstr>心理健康管理在学校班级管理中的实践</vt:lpstr>
      <vt:lpstr>目录</vt:lpstr>
      <vt:lpstr>添加章节标题</vt:lpstr>
      <vt:lpstr>心理健康管理的重要性</vt:lpstr>
      <vt:lpstr>PowerPoint Presentation</vt:lpstr>
      <vt:lpstr>促进学生身心健康发展</vt:lpstr>
      <vt:lpstr>提高学习效率和学业成绩</vt:lpstr>
      <vt:lpstr>预防和解决心理问题</vt:lpstr>
      <vt:lpstr>营造积极向上的班级氛围</vt:lpstr>
      <vt:lpstr>心理健康管理的实践方法</vt:lpstr>
      <vt:lpstr>PowerPoint Presentation</vt:lpstr>
      <vt:lpstr>建立学生心理健康档案</vt:lpstr>
      <vt:lpstr>开展心理健康教育课程和讲座</vt:lpstr>
      <vt:lpstr>实施心理辅导和咨询</vt:lpstr>
      <vt:lpstr>建立师生沟通渠道</vt:lpstr>
      <vt:lpstr>心理健康管理的效果评估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2024-09-03T12:31:56.758</cp:lastPrinted>
  <dcterms:created xsi:type="dcterms:W3CDTF">2024-09-03T04:31:56Z</dcterms:created>
  <dcterms:modified xsi:type="dcterms:W3CDTF">2024-09-03T04:31:59Z</dcterms:modified>
</cp:coreProperties>
</file>