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ED5C2-BC7D-4E55-B0A0-E065CA19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417A9-A5C3-45B2-A3D7-5B9D1A97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FA784-A1C6-447F-8519-1712DFBBC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A6E83-B602-453A-84CB-C78EFD56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C6AE2-9EF8-4E6E-B654-9E66E94F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2BC6B-285E-4B53-A0BD-7A1391BF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53233-63F5-4B94-9892-4CEB37236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76B52-C672-4114-85EF-E08B7EE1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3FEDB-88C4-4440-828F-24F99B733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B936C-ACD1-433B-8038-76DD3BD23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077C8-CE9C-40A9-9DEA-5CEFFE03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70450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中小学心理健康教育中的学校文化与氛围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学校文化对心理健康教育的影响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文化传承与创新</a:t>
            </a:r>
            <a:endParaRPr lang="zh-CN" altLang="en-US"/>
          </a:p>
        </p:txBody>
      </p:sp>
      <p:sp>
        <p:nvSpPr>
          <p:cNvPr id="104888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传承与创新：学校文化需要传承和创新，既要继承传统，又要与时俱进，不断创新，以适应时代的发展和学生的需求。</a:t>
            </a:r>
            <a:endParaRPr lang="zh-CN" altLang="en-US" sz="13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学校文化对心理健康教育的影响：学校文化是心理健康教育的重要组成部分，对学生的心理健康有着深远的影响。</a:t>
            </a:r>
            <a:endParaRPr lang="zh-CN" altLang="en-US" sz="13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学校文化的特点：学校文化具有独特性、多样性、开放性和包容性等特点，这些特点对学生的心理健康有着重要的影响。</a:t>
            </a:r>
            <a:endParaRPr lang="zh-CN" altLang="en-US" sz="13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 fontScale="9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学校文化的作用：学校文化可以培养学生的自信心、自尊心、责任感、合作精神等，这些品质对学生的心理健康有着重要的影响。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价值观塑造与道德教育</a:t>
            </a:r>
            <a:endParaRPr lang="zh-CN" altLang="en-US"/>
          </a:p>
        </p:txBody>
      </p:sp>
      <p:sp>
        <p:nvSpPr>
          <p:cNvPr id="104893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学校文化对价值观的影响：通过校园活动、课程设置等方式，引导学生形成正确的价值观。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学校文化对道德教育的影响：通过校园环境、师生互动等方式，培养学生的道德观念和行为规范。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学校文化对心理健康教育的影响：通过校园氛围、师生关系等方式，促进学生心理健康发展。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学校文化对心理健康教育的促进作用：通过校园文化、师生互动等方式，提高学生的心理健康水平。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集体主义与团队精神</a:t>
            </a:r>
            <a:endParaRPr lang="zh-CN" altLang="en-US"/>
          </a:p>
        </p:txBody>
      </p:sp>
      <p:sp>
        <p:nvSpPr>
          <p:cNvPr id="1048988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集体主义：强调集体利益高于个人利益，培养学生的团队协作能力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团队精神：鼓励学生积极参与集体活动，培养团队意识和合作精神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心理健康教育：通过集体主义和团队精神的培养，提高学生的心理素质和抗压能力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学校文化：营造和谐、积极的学校氛围，促进学生心理健康发展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校园文化活动与心理成长</a:t>
            </a:r>
            <a:endParaRPr lang="zh-CN" altLang="en-US"/>
          </a:p>
        </p:txBody>
      </p:sp>
      <p:sp>
        <p:nvSpPr>
          <p:cNvPr id="104903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校园文化活动：包括体育比赛、文艺表演、社团活动等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心理成长：通过参与校园文化活动，提高学生的自信心、团队合作能力、社交技巧等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影响：校园文化活动可以促进学生的心理健康发展，提高学生的心理素质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建议：学校应重视校园文化活动，为学生提供更多的参与机会，促进学生的心理成长。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学校氛围对心理健康教育的作用</a:t>
            </a:r>
            <a:endParaRPr lang="zh-CN" altLang="en-US"/>
          </a:p>
        </p:txBody>
      </p:sp>
      <p:sp>
        <p:nvSpPr>
          <p:cNvPr id="10490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师生关系与沟通交流</a:t>
            </a:r>
            <a:endParaRPr lang="zh-CN" altLang="en-US"/>
          </a:p>
        </p:txBody>
      </p:sp>
      <p:sp>
        <p:nvSpPr>
          <p:cNvPr id="104910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建立良好的师生关系：有助于学生心理健康发展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加强沟通交流：促进师生之间的理解和信任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营造和谐的学习氛围：激发学生的学习兴趣和积极性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关注学生的心理需求：及时发现和解决学生的心理问题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班级氛围与同伴关系</a:t>
            </a:r>
            <a:endParaRPr lang="zh-CN" altLang="en-US"/>
          </a:p>
        </p:txBody>
      </p:sp>
      <p:sp>
        <p:nvSpPr>
          <p:cNvPr id="104915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班级氛围：影响学生心理健康的重要因素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消极班级氛围：对学生心理健康产生负面影响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积极班级氛围：促进学生心理健康发展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同伴关系：学生之间相互影响，共同成长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校园环境与心理舒适度</a:t>
            </a:r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校园环境：包括自然环境、人文环境、社交环境等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心理舒适度：指学生在校园环境中的心理感受和体验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8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影响因素：包括校园设施、校园文化、师生关系等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4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作用：良好的校园环境可以提高学生的心理舒适度，促进心理健康教育的开展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心理健康教育周与宣传活动</a:t>
            </a:r>
            <a:endParaRPr lang="zh-CN" altLang="en-US"/>
          </a:p>
        </p:txBody>
      </p:sp>
      <p:sp>
        <p:nvSpPr>
          <p:cNvPr id="10492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心理健康教育周：每年举办，旨在提高师生对心理健康的认识和重视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心理健康教育课程：开设心理健康教育课程，教授心理健康知识，提高师生心理健康素质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心理咨询服务：提供心理咨询服务，帮助师生解决心理问题，提高心理健康水平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宣传活动：通过海报、讲座、展览等方式，宣传心理健康知识，提高师生心理健康水平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学校文化与氛围的优化策略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https://d.book118.com/348057045046006026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Montserrat ExtraBold</vt:lpstr>
      <vt:lpstr>Wingdings</vt:lpstr>
      <vt:lpstr>宋体</vt:lpstr>
      <vt:lpstr>Office Theme</vt:lpstr>
      <vt:lpstr>中小学心理健康教育中的学校文化与氛围</vt:lpstr>
      <vt:lpstr>目录</vt:lpstr>
      <vt:lpstr>添加章节标题</vt:lpstr>
      <vt:lpstr>学校文化对心理健康教育的影响</vt:lpstr>
      <vt:lpstr>文化传承与创新</vt:lpstr>
      <vt:lpstr>价值观塑造与道德教育</vt:lpstr>
      <vt:lpstr>集体主义与团队精神</vt:lpstr>
      <vt:lpstr>校园文化活动与心理成长</vt:lpstr>
      <vt:lpstr>学校氛围对心理健康教育的作用</vt:lpstr>
      <vt:lpstr>师生关系与沟通交流</vt:lpstr>
      <vt:lpstr>班级氛围与同伴关系</vt:lpstr>
      <vt:lpstr>校园环境与心理舒适度</vt:lpstr>
      <vt:lpstr>心理健康教育周与宣传活动</vt:lpstr>
      <vt:lpstr>学校文化与氛围的优化策略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2024-09-03T12:32:00.375</cp:lastPrinted>
  <dcterms:created xsi:type="dcterms:W3CDTF">2024-09-03T04:32:00Z</dcterms:created>
  <dcterms:modified xsi:type="dcterms:W3CDTF">2024-09-03T04:32:02Z</dcterms:modified>
</cp:coreProperties>
</file>