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19.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C52FA0-7FC7-4D75-8C50-71C52367E739}"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18509B-D468-4193-93FB-D74B5DDA4479}"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0118509B-D468-4193-93FB-D74B5DDA4479}"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0118509B-D468-4193-93FB-D74B5DDA4479}"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0118509B-D468-4193-93FB-D74B5DDA4479}"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0118509B-D468-4193-93FB-D74B5DDA4479}"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0118509B-D468-4193-93FB-D74B5DDA4479}"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0118509B-D468-4193-93FB-D74B5DDA4479}" type="slidenum">
              <a:rPr lang="zh-CN" altLang="en-US" smtClean="0"/>
              <a:t>7</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9C4C7C-41B6-4D4E-B9DE-DC5F7824D0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19BCBA-6021-43D2-A3B3-E2D8D8DB1E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D181B6-C330-48A0-BCE5-941EC251A6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88DFA9-2ADE-4BA9-B215-92DA928F00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59AC9A-9834-4D14-9DC1-05465AC965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1C173D-1EC4-4BBA-A896-A4030300B7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A934BA-E16F-4A6B-9BB1-D9E12FA6E4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D045F7-0F12-4379-9D8A-5E58E0840E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7FC74D-7BC8-4758-82A0-9ECA6DBC23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0831FD-81FB-483D-9B0A-6EB934CE4C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BE9694-599B-46C8-91B0-A8D1280D7E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F418A271-7937-4D21-BCEB-11177EADF869}"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DBBFDD4-69D8-4F72-AFED-709D3EC9684E}"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F418A271-7937-4D21-BCEB-11177EADF869}"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DBBFDD4-69D8-4F72-AFED-709D3EC9684E}"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nvPr>
        </p:nvSpPr>
        <p:spPr/>
        <p:txBody>
          <a:bodyPr/>
          <a:lstStyle/>
          <a:p>
            <a:fld id="{F418A271-7937-4D21-BCEB-11177EADF869}"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DDBBFDD4-69D8-4F72-AFED-709D3EC9684E}"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F418A271-7937-4D21-BCEB-11177EADF869}"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DDBBFDD4-69D8-4F72-AFED-709D3EC9684E}"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F418A271-7937-4D21-BCEB-11177EADF869}"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DDBBFDD4-69D8-4F72-AFED-709D3EC9684E}"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pic>
        <p:nvPicPr>
          <p:cNvPr id="6" name="图片 5"/>
          <p:cNvPicPr>
            <a:picLocks noChangeAspect="1"/>
          </p:cNvPicPr>
          <p:nvPr userDrawn="1"/>
        </p:nvPicPr>
        <p:blipFill>
          <a:blip r:embed="rId1"/>
          <a:srcRect l="14204" t="874" b="738"/>
          <a:stretch>
            <a:fillRect/>
          </a:stretch>
        </p:blipFill>
        <p:spPr>
          <a:xfrm>
            <a:off x="0" y="1"/>
            <a:ext cx="12192000" cy="685800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F418A271-7937-4D21-BCEB-11177EADF869}"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DDBBFDD4-69D8-4F72-AFED-709D3EC9684E}"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F418A271-7937-4D21-BCEB-11177EADF869}"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DDBBFDD4-69D8-4F72-AFED-709D3EC9684E}"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F418A271-7937-4D21-BCEB-11177EADF869}"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DBBFDD4-69D8-4F72-AFED-709D3EC9684E}"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F418A271-7937-4D21-BCEB-11177EADF869}"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DBBFDD4-69D8-4F72-AFED-709D3EC9684E}"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Blank New Slide">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Whitout Title">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Title Slide">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418A271-7937-4D21-BCEB-11177EADF869}"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DBBFDD4-69D8-4F72-AFED-709D3EC9684E}"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tags" Target="../tags/tag1.xml" /><Relationship Id="rId6" Type="http://schemas.openxmlformats.org/officeDocument/2006/relationships/tags" Target="../tags/tag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tags" Target="../tags/tag3.xml" /><Relationship Id="rId4" Type="http://schemas.openxmlformats.org/officeDocument/2006/relationships/image" Target="../media/image5.png" /><Relationship Id="rId5" Type="http://schemas.openxmlformats.org/officeDocument/2006/relationships/tags" Target="../tags/tag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 Id="rId3" Type="http://schemas.openxmlformats.org/officeDocument/2006/relationships/image" Target="../media/image6.png" /><Relationship Id="rId4" Type="http://schemas.openxmlformats.org/officeDocument/2006/relationships/tags" Target="../tags/tag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 Id="rId3" Type="http://schemas.openxmlformats.org/officeDocument/2006/relationships/image" Target="../media/image7.png" /><Relationship Id="rId4" Type="http://schemas.openxmlformats.org/officeDocument/2006/relationships/tags" Target="../tags/tag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tags" Target="../tags/tag7.xml" /><Relationship Id="rId6" Type="http://schemas.openxmlformats.org/officeDocument/2006/relationships/tags" Target="../tags/tag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tags" Target="../tags/tag9.xml" /><Relationship Id="rId4" Type="http://schemas.openxmlformats.org/officeDocument/2006/relationships/image" Target="../media/image9.png" /><Relationship Id="rId5" Type="http://schemas.openxmlformats.org/officeDocument/2006/relationships/tags" Target="../tags/tag10.xml" /><Relationship Id="rId6" Type="http://schemas.openxmlformats.org/officeDocument/2006/relationships/tags" Target="../tags/tag1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12.png" /><Relationship Id="rId11" Type="http://schemas.openxmlformats.org/officeDocument/2006/relationships/tags" Target="../tags/tag16.xml" /><Relationship Id="rId12" Type="http://schemas.openxmlformats.org/officeDocument/2006/relationships/tags" Target="../tags/tag17.xml" /><Relationship Id="rId13" Type="http://schemas.openxmlformats.org/officeDocument/2006/relationships/tags" Target="../tags/tag18.xml" /><Relationship Id="rId2" Type="http://schemas.openxmlformats.org/officeDocument/2006/relationships/image" Target="../media/image8.png" /><Relationship Id="rId3" Type="http://schemas.openxmlformats.org/officeDocument/2006/relationships/tags" Target="../tags/tag12.xml" /><Relationship Id="rId4" Type="http://schemas.openxmlformats.org/officeDocument/2006/relationships/image" Target="../media/image10.png" /><Relationship Id="rId5" Type="http://schemas.openxmlformats.org/officeDocument/2006/relationships/tags" Target="../tags/tag13.xml" /><Relationship Id="rId6" Type="http://schemas.openxmlformats.org/officeDocument/2006/relationships/image" Target="../media/image9.png" /><Relationship Id="rId7" Type="http://schemas.openxmlformats.org/officeDocument/2006/relationships/tags" Target="../tags/tag14.xml" /><Relationship Id="rId8" Type="http://schemas.openxmlformats.org/officeDocument/2006/relationships/image" Target="../media/image11.png" /><Relationship Id="rId9" Type="http://schemas.openxmlformats.org/officeDocument/2006/relationships/tags" Target="../tags/tag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060137007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2" name="图片 11"/>
          <p:cNvPicPr>
            <a:picLocks noChangeAspect="1"/>
          </p:cNvPicPr>
          <p:nvPr/>
        </p:nvPicPr>
        <p:blipFill>
          <a:blip r:embed="rId3"/>
          <a:srcRect t="874" b="738"/>
          <a:stretch>
            <a:fillRect/>
          </a:stretch>
        </p:blipFill>
        <p:spPr>
          <a:xfrm>
            <a:off x="0" y="1"/>
            <a:ext cx="12192000" cy="6858000"/>
          </a:xfrm>
          <a:prstGeom prst="rect">
            <a:avLst/>
          </a:prstGeom>
        </p:spPr>
      </p:pic>
      <p:sp>
        <p:nvSpPr>
          <p:cNvPr id="16" name="文本"/>
          <p:cNvSpPr/>
          <p:nvPr/>
        </p:nvSpPr>
        <p:spPr>
          <a:xfrm>
            <a:off x="1236980" y="2011680"/>
            <a:ext cx="10692765" cy="208534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5400" b="1">
                <a:latin typeface="字魂105号-简雅黑" panose="00000500000000000000" pitchFamily="2" charset="-122"/>
                <a:ea typeface="字魂105号-简雅黑" panose="00000500000000000000" pitchFamily="2" charset="-122"/>
                <a:cs typeface="+mn-ea"/>
                <a:sym typeface="字魂105号-简雅黑" panose="00000500000000000000" pitchFamily="2" charset="-122"/>
              </a:rPr>
              <a:t>心中有</a:t>
            </a:r>
            <a:r>
              <a:rPr lang="en-US" altLang="zh-CN" sz="5400" b="1">
                <a:latin typeface="字魂105号-简雅黑" panose="00000500000000000000" pitchFamily="2" charset="-122"/>
                <a:ea typeface="字魂105号-简雅黑" panose="00000500000000000000" pitchFamily="2" charset="-122"/>
                <a:cs typeface="+mn-ea"/>
                <a:sym typeface="字魂105号-简雅黑" panose="00000500000000000000" pitchFamily="2" charset="-122"/>
              </a:rPr>
              <a:t>“</a:t>
            </a:r>
            <a:r>
              <a:rPr lang="zh-CN" altLang="en-US" sz="5400" b="1">
                <a:latin typeface="字魂105号-简雅黑" panose="00000500000000000000" pitchFamily="2" charset="-122"/>
                <a:ea typeface="字魂105号-简雅黑" panose="00000500000000000000" pitchFamily="2" charset="-122"/>
                <a:cs typeface="+mn-ea"/>
                <a:sym typeface="字魂105号-简雅黑" panose="00000500000000000000" pitchFamily="2" charset="-122"/>
              </a:rPr>
              <a:t>标准</a:t>
            </a:r>
            <a:r>
              <a:rPr lang="en-US" altLang="zh-CN" sz="5400" b="1">
                <a:latin typeface="字魂105号-简雅黑" panose="00000500000000000000" pitchFamily="2" charset="-122"/>
                <a:ea typeface="字魂105号-简雅黑" panose="00000500000000000000" pitchFamily="2" charset="-122"/>
                <a:cs typeface="+mn-ea"/>
                <a:sym typeface="字魂105号-简雅黑" panose="00000500000000000000" pitchFamily="2" charset="-122"/>
              </a:rPr>
              <a:t>”  </a:t>
            </a:r>
            <a:r>
              <a:rPr lang="zh-CN" altLang="en-US" sz="5400" b="1">
                <a:latin typeface="字魂105号-简雅黑" panose="00000500000000000000" pitchFamily="2" charset="-122"/>
                <a:ea typeface="字魂105号-简雅黑" panose="00000500000000000000" pitchFamily="2" charset="-122"/>
                <a:cs typeface="+mn-ea"/>
                <a:sym typeface="字魂105号-简雅黑" panose="00000500000000000000" pitchFamily="2" charset="-122"/>
              </a:rPr>
              <a:t>脚下有路径</a:t>
            </a:r>
            <a:endParaRPr lang="zh-CN" altLang="en-US" sz="5400" b="1">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a:p>
            <a:pPr algn="ctr">
              <a:lnSpc>
                <a:spcPct val="120000"/>
              </a:lnSpc>
            </a:pPr>
            <a:r>
              <a:rPr lang="en-US" altLang="zh-CN" sz="5400" b="1">
                <a:latin typeface="字魂105号-简雅黑" panose="00000500000000000000" pitchFamily="2" charset="-122"/>
                <a:ea typeface="字魂105号-简雅黑" panose="00000500000000000000" pitchFamily="2" charset="-122"/>
                <a:cs typeface="+mn-ea"/>
                <a:sym typeface="字魂105号-简雅黑" panose="00000500000000000000" pitchFamily="2" charset="-122"/>
              </a:rPr>
              <a:t>          --</a:t>
            </a:r>
            <a:r>
              <a:rPr lang="zh-CN" altLang="en-US" sz="3200" b="1">
                <a:latin typeface="字魂105号-简雅黑" panose="00000500000000000000" pitchFamily="2" charset="-122"/>
                <a:ea typeface="字魂105号-简雅黑" panose="00000500000000000000" pitchFamily="2" charset="-122"/>
                <a:cs typeface="+mn-ea"/>
                <a:sym typeface="字魂105号-简雅黑" panose="00000500000000000000" pitchFamily="2" charset="-122"/>
              </a:rPr>
              <a:t>探究以核心素养为导向的试题命制</a:t>
            </a:r>
            <a:endParaRPr lang="zh-CN" altLang="en-US" sz="3200" b="1">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10" name="直接连接符 9"/>
          <p:cNvCxnSpPr/>
          <p:nvPr/>
        </p:nvCxnSpPr>
        <p:spPr>
          <a:xfrm flipH="1">
            <a:off x="5233410" y="1328724"/>
            <a:ext cx="0" cy="4076657"/>
          </a:xfrm>
          <a:prstGeom prst="line">
            <a:avLst/>
          </a:prstGeom>
          <a:ln w="15875">
            <a:solidFill>
              <a:srgbClr val="595959"/>
            </a:solidFill>
          </a:ln>
        </p:spPr>
        <p:style>
          <a:lnRef idx="1">
            <a:schemeClr val="accent1"/>
          </a:lnRef>
          <a:fillRef idx="0">
            <a:schemeClr val="accent1"/>
          </a:fillRef>
          <a:effectRef idx="0">
            <a:schemeClr val="accent1"/>
          </a:effectRef>
          <a:fontRef idx="minor">
            <a:schemeClr val="tx1"/>
          </a:fontRef>
        </p:style>
      </p:cxnSp>
      <p:grpSp>
        <p:nvGrpSpPr>
          <p:cNvPr id="43" name="组合 42"/>
          <p:cNvGrpSpPr/>
          <p:nvPr/>
        </p:nvGrpSpPr>
        <p:grpSpPr>
          <a:xfrm>
            <a:off x="6485938" y="1898880"/>
            <a:ext cx="3670853" cy="616454"/>
            <a:chOff x="6929231" y="1707687"/>
            <a:chExt cx="3670853" cy="616454"/>
          </a:xfrm>
        </p:grpSpPr>
        <p:sp>
          <p:nvSpPr>
            <p:cNvPr id="38" name="矩形 37" descr="e7d195523061f1c09e9d68d7cf438b91ef959ecb14fc25d26BBA7F7DBC18E55DFF4014AF651F0BF2569D4B6C1DA7F1A4683A481403BD872FC687266AD13265C1DE7C373772FD8728ABDD69ADD03BFF5BE2862BC891DBB79E18FD61712FE23F67B60ED145344A5F6796FDB0D6E7341B73A4E64E1B81AE0A4EA80BC639DEFCC56FBB1C8095BD40FB585CB21CB06B382855"/>
            <p:cNvSpPr>
              <a:spLocks noChangeArrowheads="1"/>
            </p:cNvSpPr>
            <p:nvPr/>
          </p:nvSpPr>
          <p:spPr bwMode="auto">
            <a:xfrm>
              <a:off x="7559069" y="1707687"/>
              <a:ext cx="3041015"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1pPr>
              <a:lvl2pPr marL="742950" indent="-28575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2pPr>
              <a:lvl3pPr marL="1143000" indent="-22860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3pPr>
              <a:lvl4pPr marL="1600200" indent="-22860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4pPr>
              <a:lvl5pPr marL="2057400" indent="-22860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5pPr>
              <a:lvl6pPr marL="2514600" indent="-228600" algn="l" defTabSz="914400" rtl="0" eaLnBrk="1" fontAlgn="base" latinLnBrk="0" hangingPunct="1">
                <a:spcBef>
                  <a:spcPct val="0"/>
                </a:spcBef>
                <a:spcAft>
                  <a:spcPct val="0"/>
                </a:spcAft>
                <a:defRPr sz="1300" kern="1200">
                  <a:solidFill>
                    <a:schemeClr val="tx1"/>
                  </a:solidFill>
                  <a:latin typeface="Calibri Light" panose="020f0302020204030204" pitchFamily="34" charset="0"/>
                  <a:ea typeface="微软雅黑" panose="020b0503020204020204" pitchFamily="34" charset="-122"/>
                  <a:cs typeface="+mn-cs"/>
                </a:defRPr>
              </a:lvl6pPr>
              <a:lvl7pPr marL="2971800" indent="-228600" algn="l" defTabSz="914400" rtl="0" eaLnBrk="1" fontAlgn="base" latinLnBrk="0" hangingPunct="1">
                <a:spcBef>
                  <a:spcPct val="0"/>
                </a:spcBef>
                <a:spcAft>
                  <a:spcPct val="0"/>
                </a:spcAft>
                <a:defRPr sz="1300" kern="1200">
                  <a:solidFill>
                    <a:schemeClr val="tx1"/>
                  </a:solidFill>
                  <a:latin typeface="Calibri Light" panose="020f0302020204030204" pitchFamily="34" charset="0"/>
                  <a:ea typeface="微软雅黑" panose="020b0503020204020204" pitchFamily="34" charset="-122"/>
                  <a:cs typeface="+mn-cs"/>
                </a:defRPr>
              </a:lvl7pPr>
              <a:lvl8pPr marL="3429000" indent="-228600" algn="l" defTabSz="914400" rtl="0" eaLnBrk="1" fontAlgn="base" latinLnBrk="0" hangingPunct="1">
                <a:spcBef>
                  <a:spcPct val="0"/>
                </a:spcBef>
                <a:spcAft>
                  <a:spcPct val="0"/>
                </a:spcAft>
                <a:defRPr sz="1300" kern="1200">
                  <a:solidFill>
                    <a:schemeClr val="tx1"/>
                  </a:solidFill>
                  <a:latin typeface="Calibri Light" panose="020f0302020204030204" pitchFamily="34" charset="0"/>
                  <a:ea typeface="微软雅黑" panose="020b0503020204020204" pitchFamily="34" charset="-122"/>
                  <a:cs typeface="+mn-cs"/>
                </a:defRPr>
              </a:lvl8pPr>
              <a:lvl9pPr marL="3886200" indent="-228600" algn="l" defTabSz="914400" rtl="0" eaLnBrk="1" fontAlgn="base" latinLnBrk="0" hangingPunct="1">
                <a:spcBef>
                  <a:spcPct val="0"/>
                </a:spcBef>
                <a:spcAft>
                  <a:spcPct val="0"/>
                </a:spcAft>
                <a:defRPr sz="1300" kern="1200">
                  <a:solidFill>
                    <a:schemeClr val="tx1"/>
                  </a:solidFill>
                  <a:latin typeface="Calibri Light" panose="020f0302020204030204" pitchFamily="34" charset="0"/>
                  <a:ea typeface="微软雅黑" panose="020b0503020204020204" pitchFamily="34" charset="-122"/>
                  <a:cs typeface="+mn-cs"/>
                </a:defRPr>
              </a:lvl9pPr>
            </a:lstStyle>
            <a:p>
              <a:pPr algn="ctr" fontAlgn="base">
                <a:spcBef>
                  <a:spcPct val="0"/>
                </a:spcBef>
                <a:spcAft>
                  <a:spcPct val="0"/>
                </a:spcAft>
              </a:pPr>
              <a:r>
                <a:rPr lang="zh-CN" altLang="en-US" sz="3200" b="1">
                  <a:solidFill>
                    <a:schemeClr val="tx1">
                      <a:lumMod val="65000"/>
                      <a:lumOff val="35000"/>
                    </a:schemeClr>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rPr>
                <a:t>命题内容和目标</a:t>
              </a:r>
              <a:endParaRPr lang="en-US" altLang="zh-CN" sz="3200" b="1">
                <a:solidFill>
                  <a:schemeClr val="tx1">
                    <a:lumMod val="65000"/>
                    <a:lumOff val="35000"/>
                  </a:schemeClr>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sp>
          <p:nvSpPr>
            <p:cNvPr id="42" name="椭圆 41"/>
            <p:cNvSpPr/>
            <p:nvPr/>
          </p:nvSpPr>
          <p:spPr>
            <a:xfrm>
              <a:off x="6929231" y="1712714"/>
              <a:ext cx="611427" cy="611427"/>
            </a:xfrm>
            <a:prstGeom prst="ellipse">
              <a:avLst/>
            </a:prstGeom>
            <a:solidFill>
              <a:srgbClr val="F7A62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字魂59号-创粗黑"/>
                  <a:ea typeface="+mn-ea"/>
                  <a:cs typeface="+mn-cs"/>
                </a:defRPr>
              </a:lvl1pPr>
              <a:lvl2pPr marL="457200" algn="l" defTabSz="914400" rtl="0" eaLnBrk="1" latinLnBrk="0" hangingPunct="1">
                <a:defRPr sz="1800" kern="1200">
                  <a:solidFill>
                    <a:srgbClr val="FFFFFF"/>
                  </a:solidFill>
                  <a:latin typeface="字魂59号-创粗黑"/>
                  <a:ea typeface="+mn-ea"/>
                  <a:cs typeface="+mn-cs"/>
                </a:defRPr>
              </a:lvl2pPr>
              <a:lvl3pPr marL="914400" algn="l" defTabSz="914400" rtl="0" eaLnBrk="1" latinLnBrk="0" hangingPunct="1">
                <a:defRPr sz="1800" kern="1200">
                  <a:solidFill>
                    <a:srgbClr val="FFFFFF"/>
                  </a:solidFill>
                  <a:latin typeface="字魂59号-创粗黑"/>
                  <a:ea typeface="+mn-ea"/>
                  <a:cs typeface="+mn-cs"/>
                </a:defRPr>
              </a:lvl3pPr>
              <a:lvl4pPr marL="1371600" algn="l" defTabSz="914400" rtl="0" eaLnBrk="1" latinLnBrk="0" hangingPunct="1">
                <a:defRPr sz="1800" kern="1200">
                  <a:solidFill>
                    <a:srgbClr val="FFFFFF"/>
                  </a:solidFill>
                  <a:latin typeface="字魂59号-创粗黑"/>
                  <a:ea typeface="+mn-ea"/>
                  <a:cs typeface="+mn-cs"/>
                </a:defRPr>
              </a:lvl4pPr>
              <a:lvl5pPr marL="1828800" algn="l" defTabSz="914400" rtl="0" eaLnBrk="1" latinLnBrk="0" hangingPunct="1">
                <a:defRPr sz="1800" kern="1200">
                  <a:solidFill>
                    <a:srgbClr val="FFFFFF"/>
                  </a:solidFill>
                  <a:latin typeface="字魂59号-创粗黑"/>
                  <a:ea typeface="+mn-ea"/>
                  <a:cs typeface="+mn-cs"/>
                </a:defRPr>
              </a:lvl5pPr>
              <a:lvl6pPr marL="2286000" algn="l" defTabSz="914400" rtl="0" eaLnBrk="1" latinLnBrk="0" hangingPunct="1">
                <a:defRPr sz="1800" kern="1200">
                  <a:solidFill>
                    <a:srgbClr val="FFFFFF"/>
                  </a:solidFill>
                  <a:latin typeface="字魂59号-创粗黑"/>
                  <a:ea typeface="+mn-ea"/>
                  <a:cs typeface="+mn-cs"/>
                </a:defRPr>
              </a:lvl6pPr>
              <a:lvl7pPr marL="2743200" algn="l" defTabSz="914400" rtl="0" eaLnBrk="1" latinLnBrk="0" hangingPunct="1">
                <a:defRPr sz="1800" kern="1200">
                  <a:solidFill>
                    <a:srgbClr val="FFFFFF"/>
                  </a:solidFill>
                  <a:latin typeface="字魂59号-创粗黑"/>
                  <a:ea typeface="+mn-ea"/>
                  <a:cs typeface="+mn-cs"/>
                </a:defRPr>
              </a:lvl7pPr>
              <a:lvl8pPr marL="3200400" algn="l" defTabSz="914400" rtl="0" eaLnBrk="1" latinLnBrk="0" hangingPunct="1">
                <a:defRPr sz="1800" kern="1200">
                  <a:solidFill>
                    <a:srgbClr val="FFFFFF"/>
                  </a:solidFill>
                  <a:latin typeface="字魂59号-创粗黑"/>
                  <a:ea typeface="+mn-ea"/>
                  <a:cs typeface="+mn-cs"/>
                </a:defRPr>
              </a:lvl8pPr>
              <a:lvl9pPr marL="3657600" algn="l" defTabSz="914400" rtl="0" eaLnBrk="1" latinLnBrk="0" hangingPunct="1">
                <a:defRPr sz="1800" kern="1200">
                  <a:solidFill>
                    <a:srgbClr val="FFFFFF"/>
                  </a:solidFill>
                  <a:latin typeface="字魂59号-创粗黑"/>
                  <a:ea typeface="+mn-ea"/>
                  <a:cs typeface="+mn-cs"/>
                </a:defRPr>
              </a:lvl9pPr>
            </a:lstStyle>
            <a:p>
              <a:pPr algn="ctr"/>
              <a:r>
                <a:rPr lang="en-US" altLang="zh-CN" sz="2400">
                  <a:solidFill>
                    <a:schemeClr val="bg1"/>
                  </a:solidFill>
                  <a:latin typeface="Times New Roman Regular" panose="02020503050405090304" charset="0"/>
                  <a:ea typeface="字魂105号-简雅黑" panose="00000500000000000000" pitchFamily="2" charset="-122"/>
                  <a:cs typeface="Times New Roman Regular" panose="02020503050405090304" charset="0"/>
                  <a:sym typeface="字魂105号-简雅黑" panose="00000500000000000000" pitchFamily="2" charset="-122"/>
                </a:rPr>
                <a:t>1</a:t>
              </a:r>
              <a:endParaRPr lang="en-US" altLang="zh-CN" sz="2400">
                <a:solidFill>
                  <a:schemeClr val="bg1"/>
                </a:solidFill>
                <a:latin typeface="Times New Roman Regular" panose="02020503050405090304" charset="0"/>
                <a:ea typeface="字魂105号-简雅黑" panose="00000500000000000000" pitchFamily="2" charset="-122"/>
                <a:cs typeface="Times New Roman Regular" panose="02020503050405090304" charset="0"/>
                <a:sym typeface="字魂105号-简雅黑" panose="00000500000000000000" pitchFamily="2" charset="-122"/>
              </a:endParaRPr>
            </a:p>
          </p:txBody>
        </p:sp>
      </p:grpSp>
      <p:grpSp>
        <p:nvGrpSpPr>
          <p:cNvPr id="44" name="组合 43"/>
          <p:cNvGrpSpPr/>
          <p:nvPr/>
        </p:nvGrpSpPr>
        <p:grpSpPr>
          <a:xfrm>
            <a:off x="6473026" y="2996063"/>
            <a:ext cx="3652954" cy="624127"/>
            <a:chOff x="6929231" y="1700014"/>
            <a:chExt cx="3652954" cy="624127"/>
          </a:xfrm>
        </p:grpSpPr>
        <p:sp>
          <p:nvSpPr>
            <p:cNvPr id="45" name="矩形 44" descr="e7d195523061f1c09e9d68d7cf438b91ef959ecb14fc25d26BBA7F7DBC18E55DFF4014AF651F0BF2569D4B6C1DA7F1A4683A481403BD872FC687266AD13265C1DE7C373772FD8728ABDD69ADD03BFF5BE2862BC891DBB79E18FD61712FE23F67B60ED145344A5F6796FDB0D6E7341B73A4E64E1B81AE0A4EA80BC639DEFCC56FBB1C8095BD40FB585CB21CB06B382855"/>
            <p:cNvSpPr>
              <a:spLocks noChangeArrowheads="1"/>
            </p:cNvSpPr>
            <p:nvPr/>
          </p:nvSpPr>
          <p:spPr bwMode="auto">
            <a:xfrm>
              <a:off x="7541170" y="1700014"/>
              <a:ext cx="3041015"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1pPr>
              <a:lvl2pPr marL="742950" indent="-28575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2pPr>
              <a:lvl3pPr marL="1143000" indent="-22860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3pPr>
              <a:lvl4pPr marL="1600200" indent="-22860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4pPr>
              <a:lvl5pPr marL="2057400" indent="-22860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5pPr>
              <a:lvl6pPr marL="2514600" indent="-228600" algn="l" defTabSz="914400" rtl="0" eaLnBrk="1" fontAlgn="base" latinLnBrk="0" hangingPunct="1">
                <a:spcBef>
                  <a:spcPct val="0"/>
                </a:spcBef>
                <a:spcAft>
                  <a:spcPct val="0"/>
                </a:spcAft>
                <a:defRPr sz="1300" kern="1200">
                  <a:solidFill>
                    <a:schemeClr val="tx1"/>
                  </a:solidFill>
                  <a:latin typeface="Calibri Light" panose="020f0302020204030204" pitchFamily="34" charset="0"/>
                  <a:ea typeface="微软雅黑" panose="020b0503020204020204" pitchFamily="34" charset="-122"/>
                  <a:cs typeface="+mn-cs"/>
                </a:defRPr>
              </a:lvl6pPr>
              <a:lvl7pPr marL="2971800" indent="-228600" algn="l" defTabSz="914400" rtl="0" eaLnBrk="1" fontAlgn="base" latinLnBrk="0" hangingPunct="1">
                <a:spcBef>
                  <a:spcPct val="0"/>
                </a:spcBef>
                <a:spcAft>
                  <a:spcPct val="0"/>
                </a:spcAft>
                <a:defRPr sz="1300" kern="1200">
                  <a:solidFill>
                    <a:schemeClr val="tx1"/>
                  </a:solidFill>
                  <a:latin typeface="Calibri Light" panose="020f0302020204030204" pitchFamily="34" charset="0"/>
                  <a:ea typeface="微软雅黑" panose="020b0503020204020204" pitchFamily="34" charset="-122"/>
                  <a:cs typeface="+mn-cs"/>
                </a:defRPr>
              </a:lvl7pPr>
              <a:lvl8pPr marL="3429000" indent="-228600" algn="l" defTabSz="914400" rtl="0" eaLnBrk="1" fontAlgn="base" latinLnBrk="0" hangingPunct="1">
                <a:spcBef>
                  <a:spcPct val="0"/>
                </a:spcBef>
                <a:spcAft>
                  <a:spcPct val="0"/>
                </a:spcAft>
                <a:defRPr sz="1300" kern="1200">
                  <a:solidFill>
                    <a:schemeClr val="tx1"/>
                  </a:solidFill>
                  <a:latin typeface="Calibri Light" panose="020f0302020204030204" pitchFamily="34" charset="0"/>
                  <a:ea typeface="微软雅黑" panose="020b0503020204020204" pitchFamily="34" charset="-122"/>
                  <a:cs typeface="+mn-cs"/>
                </a:defRPr>
              </a:lvl8pPr>
              <a:lvl9pPr marL="3886200" indent="-228600" algn="l" defTabSz="914400" rtl="0" eaLnBrk="1" fontAlgn="base" latinLnBrk="0" hangingPunct="1">
                <a:spcBef>
                  <a:spcPct val="0"/>
                </a:spcBef>
                <a:spcAft>
                  <a:spcPct val="0"/>
                </a:spcAft>
                <a:defRPr sz="1300" kern="1200">
                  <a:solidFill>
                    <a:schemeClr val="tx1"/>
                  </a:solidFill>
                  <a:latin typeface="Calibri Light" panose="020f0302020204030204" pitchFamily="34" charset="0"/>
                  <a:ea typeface="微软雅黑" panose="020b0503020204020204" pitchFamily="34" charset="-122"/>
                  <a:cs typeface="+mn-cs"/>
                </a:defRPr>
              </a:lvl9pPr>
            </a:lstStyle>
            <a:p>
              <a:pPr algn="ctr" fontAlgn="base">
                <a:spcBef>
                  <a:spcPct val="0"/>
                </a:spcBef>
                <a:spcAft>
                  <a:spcPct val="0"/>
                </a:spcAft>
              </a:pPr>
              <a:r>
                <a:rPr lang="zh-CN" altLang="en-US" sz="3200" b="1">
                  <a:solidFill>
                    <a:schemeClr val="tx1">
                      <a:lumMod val="65000"/>
                      <a:lumOff val="35000"/>
                    </a:schemeClr>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rPr>
                <a:t>命题分析和意图</a:t>
              </a:r>
              <a:endParaRPr lang="zh-CN" altLang="en-US" sz="3200" b="1">
                <a:solidFill>
                  <a:schemeClr val="tx1">
                    <a:lumMod val="65000"/>
                    <a:lumOff val="35000"/>
                  </a:schemeClr>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sp>
          <p:nvSpPr>
            <p:cNvPr id="46" name="椭圆 45"/>
            <p:cNvSpPr/>
            <p:nvPr/>
          </p:nvSpPr>
          <p:spPr>
            <a:xfrm>
              <a:off x="6929231" y="1712714"/>
              <a:ext cx="611427" cy="611427"/>
            </a:xfrm>
            <a:prstGeom prst="ellipse">
              <a:avLst/>
            </a:prstGeom>
            <a:solidFill>
              <a:srgbClr val="F7A62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字魂59号-创粗黑"/>
                  <a:ea typeface="+mn-ea"/>
                  <a:cs typeface="+mn-cs"/>
                </a:defRPr>
              </a:lvl1pPr>
              <a:lvl2pPr marL="457200" algn="l" defTabSz="914400" rtl="0" eaLnBrk="1" latinLnBrk="0" hangingPunct="1">
                <a:defRPr sz="1800" kern="1200">
                  <a:solidFill>
                    <a:srgbClr val="FFFFFF"/>
                  </a:solidFill>
                  <a:latin typeface="字魂59号-创粗黑"/>
                  <a:ea typeface="+mn-ea"/>
                  <a:cs typeface="+mn-cs"/>
                </a:defRPr>
              </a:lvl2pPr>
              <a:lvl3pPr marL="914400" algn="l" defTabSz="914400" rtl="0" eaLnBrk="1" latinLnBrk="0" hangingPunct="1">
                <a:defRPr sz="1800" kern="1200">
                  <a:solidFill>
                    <a:srgbClr val="FFFFFF"/>
                  </a:solidFill>
                  <a:latin typeface="字魂59号-创粗黑"/>
                  <a:ea typeface="+mn-ea"/>
                  <a:cs typeface="+mn-cs"/>
                </a:defRPr>
              </a:lvl3pPr>
              <a:lvl4pPr marL="1371600" algn="l" defTabSz="914400" rtl="0" eaLnBrk="1" latinLnBrk="0" hangingPunct="1">
                <a:defRPr sz="1800" kern="1200">
                  <a:solidFill>
                    <a:srgbClr val="FFFFFF"/>
                  </a:solidFill>
                  <a:latin typeface="字魂59号-创粗黑"/>
                  <a:ea typeface="+mn-ea"/>
                  <a:cs typeface="+mn-cs"/>
                </a:defRPr>
              </a:lvl4pPr>
              <a:lvl5pPr marL="1828800" algn="l" defTabSz="914400" rtl="0" eaLnBrk="1" latinLnBrk="0" hangingPunct="1">
                <a:defRPr sz="1800" kern="1200">
                  <a:solidFill>
                    <a:srgbClr val="FFFFFF"/>
                  </a:solidFill>
                  <a:latin typeface="字魂59号-创粗黑"/>
                  <a:ea typeface="+mn-ea"/>
                  <a:cs typeface="+mn-cs"/>
                </a:defRPr>
              </a:lvl5pPr>
              <a:lvl6pPr marL="2286000" algn="l" defTabSz="914400" rtl="0" eaLnBrk="1" latinLnBrk="0" hangingPunct="1">
                <a:defRPr sz="1800" kern="1200">
                  <a:solidFill>
                    <a:srgbClr val="FFFFFF"/>
                  </a:solidFill>
                  <a:latin typeface="字魂59号-创粗黑"/>
                  <a:ea typeface="+mn-ea"/>
                  <a:cs typeface="+mn-cs"/>
                </a:defRPr>
              </a:lvl6pPr>
              <a:lvl7pPr marL="2743200" algn="l" defTabSz="914400" rtl="0" eaLnBrk="1" latinLnBrk="0" hangingPunct="1">
                <a:defRPr sz="1800" kern="1200">
                  <a:solidFill>
                    <a:srgbClr val="FFFFFF"/>
                  </a:solidFill>
                  <a:latin typeface="字魂59号-创粗黑"/>
                  <a:ea typeface="+mn-ea"/>
                  <a:cs typeface="+mn-cs"/>
                </a:defRPr>
              </a:lvl7pPr>
              <a:lvl8pPr marL="3200400" algn="l" defTabSz="914400" rtl="0" eaLnBrk="1" latinLnBrk="0" hangingPunct="1">
                <a:defRPr sz="1800" kern="1200">
                  <a:solidFill>
                    <a:srgbClr val="FFFFFF"/>
                  </a:solidFill>
                  <a:latin typeface="字魂59号-创粗黑"/>
                  <a:ea typeface="+mn-ea"/>
                  <a:cs typeface="+mn-cs"/>
                </a:defRPr>
              </a:lvl8pPr>
              <a:lvl9pPr marL="3657600" algn="l" defTabSz="914400" rtl="0" eaLnBrk="1" latinLnBrk="0" hangingPunct="1">
                <a:defRPr sz="1800" kern="1200">
                  <a:solidFill>
                    <a:srgbClr val="FFFFFF"/>
                  </a:solidFill>
                  <a:latin typeface="字魂59号-创粗黑"/>
                  <a:ea typeface="+mn-ea"/>
                  <a:cs typeface="+mn-cs"/>
                </a:defRPr>
              </a:lvl9pPr>
            </a:lstStyle>
            <a:p>
              <a:pPr algn="ctr"/>
              <a:r>
                <a:rPr lang="en-US" altLang="zh-CN" sz="2400" b="1">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rPr>
                <a:t>2</a:t>
              </a:r>
              <a:endParaRPr lang="en-US" altLang="zh-CN" sz="2400" b="1">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grpSp>
      <p:grpSp>
        <p:nvGrpSpPr>
          <p:cNvPr id="47" name="组合 46"/>
          <p:cNvGrpSpPr/>
          <p:nvPr/>
        </p:nvGrpSpPr>
        <p:grpSpPr>
          <a:xfrm>
            <a:off x="6504348" y="4061108"/>
            <a:ext cx="3652209" cy="611427"/>
            <a:chOff x="6929231" y="1712714"/>
            <a:chExt cx="3652209" cy="611427"/>
          </a:xfrm>
        </p:grpSpPr>
        <p:sp>
          <p:nvSpPr>
            <p:cNvPr id="48" name="矩形 47" descr="e7d195523061f1c09e9d68d7cf438b91ef959ecb14fc25d26BBA7F7DBC18E55DFF4014AF651F0BF2569D4B6C1DA7F1A4683A481403BD872FC687266AD13265C1DE7C373772FD8728ABDD69ADD03BFF5BE2862BC891DBB79E18FD61712FE23F67B60ED145344A5F6796FDB0D6E7341B73A4E64E1B81AE0A4EA80BC639DEFCC56FBB1C8095BD40FB585CB21CB06B382855"/>
            <p:cNvSpPr>
              <a:spLocks noChangeArrowheads="1"/>
            </p:cNvSpPr>
            <p:nvPr/>
          </p:nvSpPr>
          <p:spPr bwMode="auto">
            <a:xfrm>
              <a:off x="7540425" y="1740573"/>
              <a:ext cx="3041015"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1pPr>
              <a:lvl2pPr marL="742950" indent="-28575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2pPr>
              <a:lvl3pPr marL="1143000" indent="-22860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3pPr>
              <a:lvl4pPr marL="1600200" indent="-22860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4pPr>
              <a:lvl5pPr marL="2057400" indent="-22860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5pPr>
              <a:lvl6pPr marL="2514600" indent="-228600" algn="l" defTabSz="914400" rtl="0" eaLnBrk="1" fontAlgn="base" latinLnBrk="0" hangingPunct="1">
                <a:spcBef>
                  <a:spcPct val="0"/>
                </a:spcBef>
                <a:spcAft>
                  <a:spcPct val="0"/>
                </a:spcAft>
                <a:defRPr sz="1300" kern="1200">
                  <a:solidFill>
                    <a:schemeClr val="tx1"/>
                  </a:solidFill>
                  <a:latin typeface="Calibri Light" panose="020f0302020204030204" pitchFamily="34" charset="0"/>
                  <a:ea typeface="微软雅黑" panose="020b0503020204020204" pitchFamily="34" charset="-122"/>
                  <a:cs typeface="+mn-cs"/>
                </a:defRPr>
              </a:lvl6pPr>
              <a:lvl7pPr marL="2971800" indent="-228600" algn="l" defTabSz="914400" rtl="0" eaLnBrk="1" fontAlgn="base" latinLnBrk="0" hangingPunct="1">
                <a:spcBef>
                  <a:spcPct val="0"/>
                </a:spcBef>
                <a:spcAft>
                  <a:spcPct val="0"/>
                </a:spcAft>
                <a:defRPr sz="1300" kern="1200">
                  <a:solidFill>
                    <a:schemeClr val="tx1"/>
                  </a:solidFill>
                  <a:latin typeface="Calibri Light" panose="020f0302020204030204" pitchFamily="34" charset="0"/>
                  <a:ea typeface="微软雅黑" panose="020b0503020204020204" pitchFamily="34" charset="-122"/>
                  <a:cs typeface="+mn-cs"/>
                </a:defRPr>
              </a:lvl7pPr>
              <a:lvl8pPr marL="3429000" indent="-228600" algn="l" defTabSz="914400" rtl="0" eaLnBrk="1" fontAlgn="base" latinLnBrk="0" hangingPunct="1">
                <a:spcBef>
                  <a:spcPct val="0"/>
                </a:spcBef>
                <a:spcAft>
                  <a:spcPct val="0"/>
                </a:spcAft>
                <a:defRPr sz="1300" kern="1200">
                  <a:solidFill>
                    <a:schemeClr val="tx1"/>
                  </a:solidFill>
                  <a:latin typeface="Calibri Light" panose="020f0302020204030204" pitchFamily="34" charset="0"/>
                  <a:ea typeface="微软雅黑" panose="020b0503020204020204" pitchFamily="34" charset="-122"/>
                  <a:cs typeface="+mn-cs"/>
                </a:defRPr>
              </a:lvl8pPr>
              <a:lvl9pPr marL="3886200" indent="-228600" algn="l" defTabSz="914400" rtl="0" eaLnBrk="1" fontAlgn="base" latinLnBrk="0" hangingPunct="1">
                <a:spcBef>
                  <a:spcPct val="0"/>
                </a:spcBef>
                <a:spcAft>
                  <a:spcPct val="0"/>
                </a:spcAft>
                <a:defRPr sz="1300" kern="1200">
                  <a:solidFill>
                    <a:schemeClr val="tx1"/>
                  </a:solidFill>
                  <a:latin typeface="Calibri Light" panose="020f0302020204030204" pitchFamily="34" charset="0"/>
                  <a:ea typeface="微软雅黑" panose="020b0503020204020204" pitchFamily="34" charset="-122"/>
                  <a:cs typeface="+mn-cs"/>
                </a:defRPr>
              </a:lvl9pPr>
            </a:lstStyle>
            <a:p>
              <a:pPr algn="ctr" fontAlgn="base">
                <a:spcBef>
                  <a:spcPct val="0"/>
                </a:spcBef>
                <a:spcAft>
                  <a:spcPct val="0"/>
                </a:spcAft>
              </a:pPr>
              <a:r>
                <a:rPr lang="zh-CN" altLang="en-US" sz="3200" b="1">
                  <a:solidFill>
                    <a:schemeClr val="tx1">
                      <a:lumMod val="65000"/>
                      <a:lumOff val="35000"/>
                    </a:schemeClr>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rPr>
                <a:t>命题呈现与评价</a:t>
              </a:r>
              <a:endParaRPr lang="zh-CN" altLang="en-US" sz="3200" b="1">
                <a:solidFill>
                  <a:schemeClr val="tx1">
                    <a:lumMod val="65000"/>
                    <a:lumOff val="35000"/>
                  </a:schemeClr>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sp>
          <p:nvSpPr>
            <p:cNvPr id="49" name="椭圆 48"/>
            <p:cNvSpPr/>
            <p:nvPr/>
          </p:nvSpPr>
          <p:spPr>
            <a:xfrm>
              <a:off x="6929231" y="1712714"/>
              <a:ext cx="611427" cy="611427"/>
            </a:xfrm>
            <a:prstGeom prst="ellipse">
              <a:avLst/>
            </a:prstGeom>
            <a:solidFill>
              <a:srgbClr val="F7A62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字魂59号-创粗黑"/>
                  <a:ea typeface="+mn-ea"/>
                  <a:cs typeface="+mn-cs"/>
                </a:defRPr>
              </a:lvl1pPr>
              <a:lvl2pPr marL="457200" algn="l" defTabSz="914400" rtl="0" eaLnBrk="1" latinLnBrk="0" hangingPunct="1">
                <a:defRPr sz="1800" kern="1200">
                  <a:solidFill>
                    <a:srgbClr val="FFFFFF"/>
                  </a:solidFill>
                  <a:latin typeface="字魂59号-创粗黑"/>
                  <a:ea typeface="+mn-ea"/>
                  <a:cs typeface="+mn-cs"/>
                </a:defRPr>
              </a:lvl2pPr>
              <a:lvl3pPr marL="914400" algn="l" defTabSz="914400" rtl="0" eaLnBrk="1" latinLnBrk="0" hangingPunct="1">
                <a:defRPr sz="1800" kern="1200">
                  <a:solidFill>
                    <a:srgbClr val="FFFFFF"/>
                  </a:solidFill>
                  <a:latin typeface="字魂59号-创粗黑"/>
                  <a:ea typeface="+mn-ea"/>
                  <a:cs typeface="+mn-cs"/>
                </a:defRPr>
              </a:lvl3pPr>
              <a:lvl4pPr marL="1371600" algn="l" defTabSz="914400" rtl="0" eaLnBrk="1" latinLnBrk="0" hangingPunct="1">
                <a:defRPr sz="1800" kern="1200">
                  <a:solidFill>
                    <a:srgbClr val="FFFFFF"/>
                  </a:solidFill>
                  <a:latin typeface="字魂59号-创粗黑"/>
                  <a:ea typeface="+mn-ea"/>
                  <a:cs typeface="+mn-cs"/>
                </a:defRPr>
              </a:lvl4pPr>
              <a:lvl5pPr marL="1828800" algn="l" defTabSz="914400" rtl="0" eaLnBrk="1" latinLnBrk="0" hangingPunct="1">
                <a:defRPr sz="1800" kern="1200">
                  <a:solidFill>
                    <a:srgbClr val="FFFFFF"/>
                  </a:solidFill>
                  <a:latin typeface="字魂59号-创粗黑"/>
                  <a:ea typeface="+mn-ea"/>
                  <a:cs typeface="+mn-cs"/>
                </a:defRPr>
              </a:lvl5pPr>
              <a:lvl6pPr marL="2286000" algn="l" defTabSz="914400" rtl="0" eaLnBrk="1" latinLnBrk="0" hangingPunct="1">
                <a:defRPr sz="1800" kern="1200">
                  <a:solidFill>
                    <a:srgbClr val="FFFFFF"/>
                  </a:solidFill>
                  <a:latin typeface="字魂59号-创粗黑"/>
                  <a:ea typeface="+mn-ea"/>
                  <a:cs typeface="+mn-cs"/>
                </a:defRPr>
              </a:lvl6pPr>
              <a:lvl7pPr marL="2743200" algn="l" defTabSz="914400" rtl="0" eaLnBrk="1" latinLnBrk="0" hangingPunct="1">
                <a:defRPr sz="1800" kern="1200">
                  <a:solidFill>
                    <a:srgbClr val="FFFFFF"/>
                  </a:solidFill>
                  <a:latin typeface="字魂59号-创粗黑"/>
                  <a:ea typeface="+mn-ea"/>
                  <a:cs typeface="+mn-cs"/>
                </a:defRPr>
              </a:lvl7pPr>
              <a:lvl8pPr marL="3200400" algn="l" defTabSz="914400" rtl="0" eaLnBrk="1" latinLnBrk="0" hangingPunct="1">
                <a:defRPr sz="1800" kern="1200">
                  <a:solidFill>
                    <a:srgbClr val="FFFFFF"/>
                  </a:solidFill>
                  <a:latin typeface="字魂59号-创粗黑"/>
                  <a:ea typeface="+mn-ea"/>
                  <a:cs typeface="+mn-cs"/>
                </a:defRPr>
              </a:lvl8pPr>
              <a:lvl9pPr marL="3657600" algn="l" defTabSz="914400" rtl="0" eaLnBrk="1" latinLnBrk="0" hangingPunct="1">
                <a:defRPr sz="1800" kern="1200">
                  <a:solidFill>
                    <a:srgbClr val="FFFFFF"/>
                  </a:solidFill>
                  <a:latin typeface="字魂59号-创粗黑"/>
                  <a:ea typeface="+mn-ea"/>
                  <a:cs typeface="+mn-cs"/>
                </a:defRPr>
              </a:lvl9pPr>
            </a:lstStyle>
            <a:p>
              <a:pPr algn="ctr"/>
              <a:r>
                <a:rPr lang="en-US" altLang="zh-CN" sz="2400" b="1">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rPr>
                <a:t>3</a:t>
              </a:r>
              <a:endParaRPr lang="en-US" altLang="zh-CN" sz="2400" b="1">
                <a:solidFill>
                  <a:schemeClr val="bg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grpSp>
      <p:grpSp>
        <p:nvGrpSpPr>
          <p:cNvPr id="5" name="组合 4"/>
          <p:cNvGrpSpPr/>
          <p:nvPr/>
        </p:nvGrpSpPr>
        <p:grpSpPr>
          <a:xfrm>
            <a:off x="975995" y="2060575"/>
            <a:ext cx="3804920" cy="2352816"/>
            <a:chOff x="6915" y="923"/>
            <a:chExt cx="8853" cy="3645"/>
          </a:xfrm>
        </p:grpSpPr>
        <p:sp>
          <p:nvSpPr>
            <p:cNvPr id="33" name="文本框 32"/>
            <p:cNvSpPr txBox="1"/>
            <p:nvPr/>
          </p:nvSpPr>
          <p:spPr>
            <a:xfrm>
              <a:off x="6997" y="1652"/>
              <a:ext cx="5210" cy="17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6600" b="1">
                  <a:ln w="76200">
                    <a:noFill/>
                  </a:ln>
                  <a:solidFill>
                    <a:srgbClr val="F7B844"/>
                  </a:solidFill>
                  <a:latin typeface="造字工房童心（非商用）常规体" pitchFamily="2" charset="-122"/>
                  <a:ea typeface="造字工房童心（非商用）常规体" pitchFamily="2" charset="-122"/>
                </a:rPr>
                <a:t>目录</a:t>
              </a:r>
              <a:endParaRPr lang="zh-CN" altLang="en-US" sz="6600" b="1">
                <a:ln w="76200">
                  <a:noFill/>
                </a:ln>
                <a:solidFill>
                  <a:srgbClr val="F7B844"/>
                </a:solidFill>
                <a:latin typeface="造字工房童心（非商用）常规体" pitchFamily="2" charset="-122"/>
                <a:ea typeface="造字工房童心（非商用）常规体" pitchFamily="2" charset="-122"/>
              </a:endParaRPr>
            </a:p>
          </p:txBody>
        </p:sp>
        <p:sp>
          <p:nvSpPr>
            <p:cNvPr id="34" name="文本框 33"/>
            <p:cNvSpPr txBox="1"/>
            <p:nvPr/>
          </p:nvSpPr>
          <p:spPr>
            <a:xfrm>
              <a:off x="7200" y="3282"/>
              <a:ext cx="4842" cy="12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2400" spc="400">
                  <a:solidFill>
                    <a:schemeClr val="bg1"/>
                  </a:solidFill>
                  <a:latin typeface="造字工房童心（非商用）常规体" pitchFamily="2" charset="-122"/>
                  <a:ea typeface="造字工房童心（非商用）常规体" pitchFamily="2" charset="-122"/>
                </a:rPr>
                <a:t>CONTENTS</a:t>
              </a:r>
              <a:endParaRPr lang="zh-CN" altLang="en-US" sz="2400" spc="400">
                <a:solidFill>
                  <a:schemeClr val="bg1"/>
                </a:solidFill>
                <a:latin typeface="造字工房童心（非商用）常规体" pitchFamily="2" charset="-122"/>
                <a:ea typeface="造字工房童心（非商用）常规体" pitchFamily="2" charset="-122"/>
              </a:endParaRPr>
            </a:p>
          </p:txBody>
        </p:sp>
        <p:sp>
          <p:nvSpPr>
            <p:cNvPr id="103" name="Freeform 9"/>
            <p:cNvSpPr/>
            <p:nvPr/>
          </p:nvSpPr>
          <p:spPr bwMode="auto">
            <a:xfrm>
              <a:off x="8958" y="2575"/>
              <a:ext cx="353" cy="458"/>
            </a:xfrm>
            <a:custGeom>
              <a:gdLst>
                <a:gd name="T0" fmla="*/ 104 w 116"/>
                <a:gd name="T1" fmla="*/ 66 h 150"/>
                <a:gd name="T2" fmla="*/ 79 w 116"/>
                <a:gd name="T3" fmla="*/ 55 h 150"/>
                <a:gd name="T4" fmla="*/ 69 w 116"/>
                <a:gd name="T5" fmla="*/ 18 h 150"/>
                <a:gd name="T6" fmla="*/ 59 w 116"/>
                <a:gd name="T7" fmla="*/ 0 h 150"/>
                <a:gd name="T8" fmla="*/ 57 w 116"/>
                <a:gd name="T9" fmla="*/ 0 h 150"/>
                <a:gd name="T10" fmla="*/ 47 w 116"/>
                <a:gd name="T11" fmla="*/ 19 h 150"/>
                <a:gd name="T12" fmla="*/ 38 w 116"/>
                <a:gd name="T13" fmla="*/ 55 h 150"/>
                <a:gd name="T14" fmla="*/ 14 w 116"/>
                <a:gd name="T15" fmla="*/ 66 h 150"/>
                <a:gd name="T16" fmla="*/ 2 w 116"/>
                <a:gd name="T17" fmla="*/ 71 h 150"/>
                <a:gd name="T18" fmla="*/ 2 w 116"/>
                <a:gd name="T19" fmla="*/ 79 h 150"/>
                <a:gd name="T20" fmla="*/ 13 w 116"/>
                <a:gd name="T21" fmla="*/ 83 h 150"/>
                <a:gd name="T22" fmla="*/ 38 w 116"/>
                <a:gd name="T23" fmla="*/ 95 h 150"/>
                <a:gd name="T24" fmla="*/ 47 w 116"/>
                <a:gd name="T25" fmla="*/ 131 h 150"/>
                <a:gd name="T26" fmla="*/ 57 w 116"/>
                <a:gd name="T27" fmla="*/ 150 h 150"/>
                <a:gd name="T28" fmla="*/ 58 w 116"/>
                <a:gd name="T29" fmla="*/ 150 h 150"/>
                <a:gd name="T30" fmla="*/ 59 w 116"/>
                <a:gd name="T31" fmla="*/ 150 h 150"/>
                <a:gd name="T32" fmla="*/ 69 w 116"/>
                <a:gd name="T33" fmla="*/ 131 h 150"/>
                <a:gd name="T34" fmla="*/ 79 w 116"/>
                <a:gd name="T35" fmla="*/ 95 h 150"/>
                <a:gd name="T36" fmla="*/ 103 w 116"/>
                <a:gd name="T37" fmla="*/ 83 h 150"/>
                <a:gd name="T38" fmla="*/ 114 w 116"/>
                <a:gd name="T39" fmla="*/ 79 h 150"/>
                <a:gd name="T40" fmla="*/ 116 w 116"/>
                <a:gd name="T41" fmla="*/ 74 h 150"/>
                <a:gd name="T42" fmla="*/ 104 w 116"/>
                <a:gd name="T43" fmla="*/ 66 h 1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15" h="150">
                  <a:moveTo>
                    <a:pt x="104" y="66"/>
                  </a:moveTo>
                  <a:cubicBezTo>
                    <a:pt x="98" y="66"/>
                    <a:pt x="88" y="66"/>
                    <a:pt x="79" y="55"/>
                  </a:cubicBezTo>
                  <a:cubicBezTo>
                    <a:pt x="71" y="45"/>
                    <a:pt x="70" y="29"/>
                    <a:pt x="69" y="18"/>
                  </a:cubicBezTo>
                  <a:cubicBezTo>
                    <a:pt x="68" y="8"/>
                    <a:pt x="68" y="1"/>
                    <a:pt x="59" y="0"/>
                  </a:cubicBezTo>
                  <a:cubicBezTo>
                    <a:pt x="59" y="0"/>
                    <a:pt x="58" y="0"/>
                    <a:pt x="57" y="0"/>
                  </a:cubicBezTo>
                  <a:cubicBezTo>
                    <a:pt x="49" y="1"/>
                    <a:pt x="48" y="8"/>
                    <a:pt x="47" y="19"/>
                  </a:cubicBezTo>
                  <a:cubicBezTo>
                    <a:pt x="46" y="29"/>
                    <a:pt x="45" y="45"/>
                    <a:pt x="38" y="55"/>
                  </a:cubicBezTo>
                  <a:cubicBezTo>
                    <a:pt x="29" y="65"/>
                    <a:pt x="20" y="66"/>
                    <a:pt x="14" y="66"/>
                  </a:cubicBezTo>
                  <a:cubicBezTo>
                    <a:pt x="10" y="66"/>
                    <a:pt x="5" y="67"/>
                    <a:pt x="2" y="71"/>
                  </a:cubicBezTo>
                  <a:cubicBezTo>
                    <a:pt x="0" y="73"/>
                    <a:pt x="0" y="76"/>
                    <a:pt x="2" y="79"/>
                  </a:cubicBezTo>
                  <a:cubicBezTo>
                    <a:pt x="4" y="83"/>
                    <a:pt x="9" y="83"/>
                    <a:pt x="13" y="83"/>
                  </a:cubicBezTo>
                  <a:cubicBezTo>
                    <a:pt x="19" y="84"/>
                    <a:pt x="28" y="84"/>
                    <a:pt x="38" y="95"/>
                  </a:cubicBezTo>
                  <a:cubicBezTo>
                    <a:pt x="45" y="105"/>
                    <a:pt x="46" y="121"/>
                    <a:pt x="47" y="131"/>
                  </a:cubicBezTo>
                  <a:cubicBezTo>
                    <a:pt x="48" y="142"/>
                    <a:pt x="49" y="149"/>
                    <a:pt x="57" y="150"/>
                  </a:cubicBezTo>
                  <a:cubicBezTo>
                    <a:pt x="58" y="150"/>
                    <a:pt x="58" y="150"/>
                    <a:pt x="58" y="150"/>
                  </a:cubicBezTo>
                  <a:cubicBezTo>
                    <a:pt x="58" y="150"/>
                    <a:pt x="59" y="150"/>
                    <a:pt x="59" y="150"/>
                  </a:cubicBezTo>
                  <a:cubicBezTo>
                    <a:pt x="68" y="149"/>
                    <a:pt x="68" y="142"/>
                    <a:pt x="69" y="131"/>
                  </a:cubicBezTo>
                  <a:cubicBezTo>
                    <a:pt x="70" y="121"/>
                    <a:pt x="71" y="105"/>
                    <a:pt x="79" y="95"/>
                  </a:cubicBezTo>
                  <a:cubicBezTo>
                    <a:pt x="88" y="84"/>
                    <a:pt x="98" y="84"/>
                    <a:pt x="103" y="83"/>
                  </a:cubicBezTo>
                  <a:cubicBezTo>
                    <a:pt x="107" y="83"/>
                    <a:pt x="112" y="83"/>
                    <a:pt x="114" y="79"/>
                  </a:cubicBezTo>
                  <a:cubicBezTo>
                    <a:pt x="115" y="77"/>
                    <a:pt x="116" y="76"/>
                    <a:pt x="116" y="74"/>
                  </a:cubicBezTo>
                  <a:cubicBezTo>
                    <a:pt x="114" y="67"/>
                    <a:pt x="107" y="67"/>
                    <a:pt x="104" y="66"/>
                  </a:cubicBezTo>
                  <a:close/>
                </a:path>
              </a:pathLst>
            </a:custGeom>
            <a:solidFill>
              <a:srgbClr val="FFF0F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8" name="Oval 13"/>
            <p:cNvSpPr>
              <a:spLocks noChangeArrowheads="1"/>
            </p:cNvSpPr>
            <p:nvPr/>
          </p:nvSpPr>
          <p:spPr bwMode="auto">
            <a:xfrm>
              <a:off x="10247" y="1943"/>
              <a:ext cx="165" cy="160"/>
            </a:xfrm>
            <a:prstGeom prst="ellipse">
              <a:avLst/>
            </a:prstGeom>
            <a:solidFill>
              <a:srgbClr val="FFF0F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9" name="Oval 14"/>
            <p:cNvSpPr>
              <a:spLocks noChangeArrowheads="1"/>
            </p:cNvSpPr>
            <p:nvPr/>
          </p:nvSpPr>
          <p:spPr bwMode="auto">
            <a:xfrm>
              <a:off x="6915" y="4233"/>
              <a:ext cx="165" cy="163"/>
            </a:xfrm>
            <a:prstGeom prst="ellipse">
              <a:avLst/>
            </a:prstGeom>
            <a:solidFill>
              <a:srgbClr val="FFF0F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0" name="Oval 15"/>
            <p:cNvSpPr>
              <a:spLocks noChangeArrowheads="1"/>
            </p:cNvSpPr>
            <p:nvPr/>
          </p:nvSpPr>
          <p:spPr bwMode="auto">
            <a:xfrm>
              <a:off x="13464" y="3670"/>
              <a:ext cx="163" cy="160"/>
            </a:xfrm>
            <a:prstGeom prst="ellipse">
              <a:avLst/>
            </a:prstGeom>
            <a:solidFill>
              <a:srgbClr val="FFF0F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1" name="Oval 16"/>
            <p:cNvSpPr>
              <a:spLocks noChangeArrowheads="1"/>
            </p:cNvSpPr>
            <p:nvPr/>
          </p:nvSpPr>
          <p:spPr bwMode="auto">
            <a:xfrm>
              <a:off x="12674" y="3276"/>
              <a:ext cx="160" cy="163"/>
            </a:xfrm>
            <a:prstGeom prst="ellipse">
              <a:avLst/>
            </a:prstGeom>
            <a:solidFill>
              <a:srgbClr val="FFF0F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2" name="Freeform 17"/>
            <p:cNvSpPr/>
            <p:nvPr/>
          </p:nvSpPr>
          <p:spPr bwMode="auto">
            <a:xfrm>
              <a:off x="11747" y="1095"/>
              <a:ext cx="807" cy="865"/>
            </a:xfrm>
            <a:custGeom>
              <a:gdLst>
                <a:gd name="T0" fmla="*/ 88 w 433"/>
                <a:gd name="T1" fmla="*/ 464 h 464"/>
                <a:gd name="T2" fmla="*/ 39 w 433"/>
                <a:gd name="T3" fmla="*/ 446 h 464"/>
                <a:gd name="T4" fmla="*/ 31 w 433"/>
                <a:gd name="T5" fmla="*/ 318 h 464"/>
                <a:gd name="T6" fmla="*/ 33 w 433"/>
                <a:gd name="T7" fmla="*/ 315 h 464"/>
                <a:gd name="T8" fmla="*/ 235 w 433"/>
                <a:gd name="T9" fmla="*/ 41 h 464"/>
                <a:gd name="T10" fmla="*/ 323 w 433"/>
                <a:gd name="T11" fmla="*/ 23 h 464"/>
                <a:gd name="T12" fmla="*/ 327 w 433"/>
                <a:gd name="T13" fmla="*/ 100 h 464"/>
                <a:gd name="T14" fmla="*/ 233 w 433"/>
                <a:gd name="T15" fmla="*/ 242 h 464"/>
                <a:gd name="T16" fmla="*/ 186 w 433"/>
                <a:gd name="T17" fmla="*/ 309 h 464"/>
                <a:gd name="T18" fmla="*/ 111 w 433"/>
                <a:gd name="T19" fmla="*/ 347 h 464"/>
                <a:gd name="T20" fmla="*/ 97 w 433"/>
                <a:gd name="T21" fmla="*/ 326 h 464"/>
                <a:gd name="T22" fmla="*/ 123 w 433"/>
                <a:gd name="T23" fmla="*/ 262 h 464"/>
                <a:gd name="T24" fmla="*/ 124 w 433"/>
                <a:gd name="T25" fmla="*/ 260 h 464"/>
                <a:gd name="T26" fmla="*/ 236 w 433"/>
                <a:gd name="T27" fmla="*/ 110 h 464"/>
                <a:gd name="T28" fmla="*/ 251 w 433"/>
                <a:gd name="T29" fmla="*/ 108 h 464"/>
                <a:gd name="T30" fmla="*/ 253 w 433"/>
                <a:gd name="T31" fmla="*/ 123 h 464"/>
                <a:gd name="T32" fmla="*/ 142 w 433"/>
                <a:gd name="T33" fmla="*/ 272 h 464"/>
                <a:gd name="T34" fmla="*/ 140 w 433"/>
                <a:gd name="T35" fmla="*/ 274 h 464"/>
                <a:gd name="T36" fmla="*/ 118 w 433"/>
                <a:gd name="T37" fmla="*/ 322 h 464"/>
                <a:gd name="T38" fmla="*/ 123 w 433"/>
                <a:gd name="T39" fmla="*/ 329 h 464"/>
                <a:gd name="T40" fmla="*/ 168 w 433"/>
                <a:gd name="T41" fmla="*/ 297 h 464"/>
                <a:gd name="T42" fmla="*/ 216 w 433"/>
                <a:gd name="T43" fmla="*/ 229 h 464"/>
                <a:gd name="T44" fmla="*/ 309 w 433"/>
                <a:gd name="T45" fmla="*/ 90 h 464"/>
                <a:gd name="T46" fmla="*/ 310 w 433"/>
                <a:gd name="T47" fmla="*/ 40 h 464"/>
                <a:gd name="T48" fmla="*/ 251 w 433"/>
                <a:gd name="T49" fmla="*/ 55 h 464"/>
                <a:gd name="T50" fmla="*/ 52 w 433"/>
                <a:gd name="T51" fmla="*/ 325 h 464"/>
                <a:gd name="T52" fmla="*/ 50 w 433"/>
                <a:gd name="T53" fmla="*/ 329 h 464"/>
                <a:gd name="T54" fmla="*/ 52 w 433"/>
                <a:gd name="T55" fmla="*/ 429 h 464"/>
                <a:gd name="T56" fmla="*/ 156 w 433"/>
                <a:gd name="T57" fmla="*/ 407 h 464"/>
                <a:gd name="T58" fmla="*/ 159 w 433"/>
                <a:gd name="T59" fmla="*/ 404 h 464"/>
                <a:gd name="T60" fmla="*/ 368 w 433"/>
                <a:gd name="T61" fmla="*/ 114 h 464"/>
                <a:gd name="T62" fmla="*/ 412 w 433"/>
                <a:gd name="T63" fmla="*/ 52 h 464"/>
                <a:gd name="T64" fmla="*/ 427 w 433"/>
                <a:gd name="T65" fmla="*/ 49 h 464"/>
                <a:gd name="T66" fmla="*/ 430 w 433"/>
                <a:gd name="T67" fmla="*/ 64 h 464"/>
                <a:gd name="T68" fmla="*/ 386 w 433"/>
                <a:gd name="T69" fmla="*/ 127 h 464"/>
                <a:gd name="T70" fmla="*/ 173 w 433"/>
                <a:gd name="T71" fmla="*/ 421 h 464"/>
                <a:gd name="T72" fmla="*/ 170 w 433"/>
                <a:gd name="T73" fmla="*/ 423 h 464"/>
                <a:gd name="T74" fmla="*/ 88 w 433"/>
                <a:gd name="T75" fmla="*/ 464 h 4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32" h="462">
                  <a:moveTo>
                    <a:pt x="88" y="464"/>
                  </a:moveTo>
                  <a:cubicBezTo>
                    <a:pt x="68" y="464"/>
                    <a:pt x="52" y="455"/>
                    <a:pt x="39" y="446"/>
                  </a:cubicBezTo>
                  <a:cubicBezTo>
                    <a:pt x="2" y="417"/>
                    <a:pt x="0" y="374"/>
                    <a:pt x="31" y="318"/>
                  </a:cubicBezTo>
                  <a:cubicBezTo>
                    <a:pt x="32" y="317"/>
                    <a:pt x="33" y="316"/>
                    <a:pt x="33" y="315"/>
                  </a:cubicBezTo>
                  <a:cubicBezTo>
                    <a:pt x="48" y="287"/>
                    <a:pt x="174" y="113"/>
                    <a:pt x="235" y="41"/>
                  </a:cubicBezTo>
                  <a:cubicBezTo>
                    <a:pt x="245" y="29"/>
                    <a:pt x="292" y="0"/>
                    <a:pt x="323" y="23"/>
                  </a:cubicBezTo>
                  <a:cubicBezTo>
                    <a:pt x="350" y="44"/>
                    <a:pt x="335" y="87"/>
                    <a:pt x="327" y="100"/>
                  </a:cubicBezTo>
                  <a:cubicBezTo>
                    <a:pt x="295" y="158"/>
                    <a:pt x="266" y="197"/>
                    <a:pt x="233" y="242"/>
                  </a:cubicBezTo>
                  <a:cubicBezTo>
                    <a:pt x="218" y="263"/>
                    <a:pt x="203" y="284"/>
                    <a:pt x="186" y="309"/>
                  </a:cubicBezTo>
                  <a:cubicBezTo>
                    <a:pt x="152" y="358"/>
                    <a:pt x="126" y="356"/>
                    <a:pt x="111" y="347"/>
                  </a:cubicBezTo>
                  <a:cubicBezTo>
                    <a:pt x="104" y="342"/>
                    <a:pt x="99" y="335"/>
                    <a:pt x="97" y="326"/>
                  </a:cubicBezTo>
                  <a:cubicBezTo>
                    <a:pt x="93" y="304"/>
                    <a:pt x="112" y="276"/>
                    <a:pt x="123" y="262"/>
                  </a:cubicBezTo>
                  <a:cubicBezTo>
                    <a:pt x="124" y="260"/>
                    <a:pt x="124" y="260"/>
                    <a:pt x="124" y="260"/>
                  </a:cubicBezTo>
                  <a:cubicBezTo>
                    <a:pt x="167" y="200"/>
                    <a:pt x="196" y="162"/>
                    <a:pt x="236" y="110"/>
                  </a:cubicBezTo>
                  <a:cubicBezTo>
                    <a:pt x="239" y="106"/>
                    <a:pt x="246" y="105"/>
                    <a:pt x="251" y="108"/>
                  </a:cubicBezTo>
                  <a:cubicBezTo>
                    <a:pt x="255" y="112"/>
                    <a:pt x="256" y="119"/>
                    <a:pt x="253" y="123"/>
                  </a:cubicBezTo>
                  <a:cubicBezTo>
                    <a:pt x="213" y="175"/>
                    <a:pt x="184" y="213"/>
                    <a:pt x="142" y="272"/>
                  </a:cubicBezTo>
                  <a:cubicBezTo>
                    <a:pt x="140" y="274"/>
                    <a:pt x="140" y="274"/>
                    <a:pt x="140" y="274"/>
                  </a:cubicBezTo>
                  <a:cubicBezTo>
                    <a:pt x="133" y="284"/>
                    <a:pt x="116" y="309"/>
                    <a:pt x="118" y="322"/>
                  </a:cubicBezTo>
                  <a:cubicBezTo>
                    <a:pt x="119" y="325"/>
                    <a:pt x="120" y="327"/>
                    <a:pt x="123" y="329"/>
                  </a:cubicBezTo>
                  <a:cubicBezTo>
                    <a:pt x="137" y="338"/>
                    <a:pt x="159" y="309"/>
                    <a:pt x="168" y="297"/>
                  </a:cubicBezTo>
                  <a:cubicBezTo>
                    <a:pt x="185" y="272"/>
                    <a:pt x="201" y="250"/>
                    <a:pt x="216" y="229"/>
                  </a:cubicBezTo>
                  <a:cubicBezTo>
                    <a:pt x="249" y="185"/>
                    <a:pt x="277" y="146"/>
                    <a:pt x="309" y="90"/>
                  </a:cubicBezTo>
                  <a:cubicBezTo>
                    <a:pt x="314" y="81"/>
                    <a:pt x="324" y="51"/>
                    <a:pt x="310" y="40"/>
                  </a:cubicBezTo>
                  <a:cubicBezTo>
                    <a:pt x="291" y="26"/>
                    <a:pt x="256" y="49"/>
                    <a:pt x="251" y="55"/>
                  </a:cubicBezTo>
                  <a:cubicBezTo>
                    <a:pt x="191" y="126"/>
                    <a:pt x="66" y="297"/>
                    <a:pt x="52" y="325"/>
                  </a:cubicBezTo>
                  <a:cubicBezTo>
                    <a:pt x="52" y="326"/>
                    <a:pt x="51" y="327"/>
                    <a:pt x="50" y="329"/>
                  </a:cubicBezTo>
                  <a:cubicBezTo>
                    <a:pt x="33" y="358"/>
                    <a:pt x="16" y="400"/>
                    <a:pt x="52" y="429"/>
                  </a:cubicBezTo>
                  <a:cubicBezTo>
                    <a:pt x="82" y="452"/>
                    <a:pt x="116" y="445"/>
                    <a:pt x="156" y="407"/>
                  </a:cubicBezTo>
                  <a:cubicBezTo>
                    <a:pt x="157" y="406"/>
                    <a:pt x="158" y="405"/>
                    <a:pt x="159" y="404"/>
                  </a:cubicBezTo>
                  <a:cubicBezTo>
                    <a:pt x="171" y="393"/>
                    <a:pt x="295" y="219"/>
                    <a:pt x="368" y="114"/>
                  </a:cubicBezTo>
                  <a:cubicBezTo>
                    <a:pt x="385" y="91"/>
                    <a:pt x="400" y="70"/>
                    <a:pt x="412" y="52"/>
                  </a:cubicBezTo>
                  <a:cubicBezTo>
                    <a:pt x="416" y="47"/>
                    <a:pt x="423" y="46"/>
                    <a:pt x="427" y="49"/>
                  </a:cubicBezTo>
                  <a:cubicBezTo>
                    <a:pt x="432" y="53"/>
                    <a:pt x="433" y="59"/>
                    <a:pt x="430" y="64"/>
                  </a:cubicBezTo>
                  <a:cubicBezTo>
                    <a:pt x="417" y="82"/>
                    <a:pt x="402" y="103"/>
                    <a:pt x="386" y="127"/>
                  </a:cubicBezTo>
                  <a:cubicBezTo>
                    <a:pt x="273" y="287"/>
                    <a:pt x="185" y="410"/>
                    <a:pt x="173" y="421"/>
                  </a:cubicBezTo>
                  <a:cubicBezTo>
                    <a:pt x="172" y="421"/>
                    <a:pt x="172" y="422"/>
                    <a:pt x="170" y="423"/>
                  </a:cubicBezTo>
                  <a:cubicBezTo>
                    <a:pt x="139" y="453"/>
                    <a:pt x="111" y="464"/>
                    <a:pt x="88" y="464"/>
                  </a:cubicBezTo>
                  <a:close/>
                </a:path>
              </a:pathLst>
            </a:custGeom>
            <a:solidFill>
              <a:srgbClr val="FFF0F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13" name="组合 112"/>
            <p:cNvGrpSpPr/>
            <p:nvPr/>
          </p:nvGrpSpPr>
          <p:grpSpPr>
            <a:xfrm>
              <a:off x="12207" y="923"/>
              <a:ext cx="3561" cy="2761"/>
              <a:chOff x="5718175" y="3889375"/>
              <a:chExt cx="3711576" cy="2878138"/>
            </a:xfrm>
          </p:grpSpPr>
          <p:sp>
            <p:nvSpPr>
              <p:cNvPr id="114" name="Freeform 73"/>
              <p:cNvSpPr/>
              <p:nvPr/>
            </p:nvSpPr>
            <p:spPr bwMode="auto">
              <a:xfrm>
                <a:off x="7116763" y="4838700"/>
                <a:ext cx="2312988" cy="1928813"/>
              </a:xfrm>
              <a:custGeom>
                <a:gdLst>
                  <a:gd name="T0" fmla="*/ 368 w 1195"/>
                  <a:gd name="T1" fmla="*/ 940 h 996"/>
                  <a:gd name="T2" fmla="*/ 373 w 1195"/>
                  <a:gd name="T3" fmla="*/ 947 h 996"/>
                  <a:gd name="T4" fmla="*/ 382 w 1195"/>
                  <a:gd name="T5" fmla="*/ 952 h 996"/>
                  <a:gd name="T6" fmla="*/ 383 w 1195"/>
                  <a:gd name="T7" fmla="*/ 952 h 996"/>
                  <a:gd name="T8" fmla="*/ 437 w 1195"/>
                  <a:gd name="T9" fmla="*/ 994 h 996"/>
                  <a:gd name="T10" fmla="*/ 444 w 1195"/>
                  <a:gd name="T11" fmla="*/ 996 h 996"/>
                  <a:gd name="T12" fmla="*/ 452 w 1195"/>
                  <a:gd name="T13" fmla="*/ 993 h 996"/>
                  <a:gd name="T14" fmla="*/ 503 w 1195"/>
                  <a:gd name="T15" fmla="*/ 933 h 996"/>
                  <a:gd name="T16" fmla="*/ 521 w 1195"/>
                  <a:gd name="T17" fmla="*/ 963 h 996"/>
                  <a:gd name="T18" fmla="*/ 523 w 1195"/>
                  <a:gd name="T19" fmla="*/ 965 h 996"/>
                  <a:gd name="T20" fmla="*/ 523 w 1195"/>
                  <a:gd name="T21" fmla="*/ 966 h 996"/>
                  <a:gd name="T22" fmla="*/ 525 w 1195"/>
                  <a:gd name="T23" fmla="*/ 967 h 996"/>
                  <a:gd name="T24" fmla="*/ 526 w 1195"/>
                  <a:gd name="T25" fmla="*/ 968 h 996"/>
                  <a:gd name="T26" fmla="*/ 527 w 1195"/>
                  <a:gd name="T27" fmla="*/ 968 h 996"/>
                  <a:gd name="T28" fmla="*/ 528 w 1195"/>
                  <a:gd name="T29" fmla="*/ 969 h 996"/>
                  <a:gd name="T30" fmla="*/ 529 w 1195"/>
                  <a:gd name="T31" fmla="*/ 969 h 996"/>
                  <a:gd name="T32" fmla="*/ 531 w 1195"/>
                  <a:gd name="T33" fmla="*/ 969 h 996"/>
                  <a:gd name="T34" fmla="*/ 531 w 1195"/>
                  <a:gd name="T35" fmla="*/ 969 h 996"/>
                  <a:gd name="T36" fmla="*/ 531 w 1195"/>
                  <a:gd name="T37" fmla="*/ 969 h 996"/>
                  <a:gd name="T38" fmla="*/ 531 w 1195"/>
                  <a:gd name="T39" fmla="*/ 969 h 996"/>
                  <a:gd name="T40" fmla="*/ 535 w 1195"/>
                  <a:gd name="T41" fmla="*/ 968 h 996"/>
                  <a:gd name="T42" fmla="*/ 535 w 1195"/>
                  <a:gd name="T43" fmla="*/ 968 h 996"/>
                  <a:gd name="T44" fmla="*/ 539 w 1195"/>
                  <a:gd name="T45" fmla="*/ 965 h 996"/>
                  <a:gd name="T46" fmla="*/ 539 w 1195"/>
                  <a:gd name="T47" fmla="*/ 965 h 996"/>
                  <a:gd name="T48" fmla="*/ 1192 w 1195"/>
                  <a:gd name="T49" fmla="*/ 219 h 996"/>
                  <a:gd name="T50" fmla="*/ 1194 w 1195"/>
                  <a:gd name="T51" fmla="*/ 208 h 996"/>
                  <a:gd name="T52" fmla="*/ 972 w 1195"/>
                  <a:gd name="T53" fmla="*/ 0 h 996"/>
                  <a:gd name="T54" fmla="*/ 253 w 1195"/>
                  <a:gd name="T55" fmla="*/ 373 h 996"/>
                  <a:gd name="T56" fmla="*/ 239 w 1195"/>
                  <a:gd name="T57" fmla="*/ 398 h 996"/>
                  <a:gd name="T58" fmla="*/ 0 w 1195"/>
                  <a:gd name="T59" fmla="*/ 652 h 996"/>
                  <a:gd name="T60" fmla="*/ 368 w 1195"/>
                  <a:gd name="T61" fmla="*/ 940 h 99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195" h="996">
                    <a:moveTo>
                      <a:pt x="368" y="940"/>
                    </a:moveTo>
                    <a:cubicBezTo>
                      <a:pt x="371" y="945"/>
                      <a:pt x="373" y="947"/>
                      <a:pt x="373" y="947"/>
                    </a:cubicBezTo>
                    <a:cubicBezTo>
                      <a:pt x="375" y="951"/>
                      <a:pt x="378" y="952"/>
                      <a:pt x="382" y="952"/>
                    </a:cubicBezTo>
                    <a:cubicBezTo>
                      <a:pt x="382" y="952"/>
                      <a:pt x="383" y="952"/>
                      <a:pt x="383" y="952"/>
                    </a:cubicBezTo>
                    <a:cubicBezTo>
                      <a:pt x="437" y="994"/>
                      <a:pt x="437" y="994"/>
                      <a:pt x="437" y="994"/>
                    </a:cubicBezTo>
                    <a:cubicBezTo>
                      <a:pt x="439" y="996"/>
                      <a:pt x="441" y="996"/>
                      <a:pt x="444" y="996"/>
                    </a:cubicBezTo>
                    <a:cubicBezTo>
                      <a:pt x="447" y="996"/>
                      <a:pt x="450" y="995"/>
                      <a:pt x="452" y="993"/>
                    </a:cubicBezTo>
                    <a:cubicBezTo>
                      <a:pt x="503" y="933"/>
                      <a:pt x="503" y="933"/>
                      <a:pt x="503" y="933"/>
                    </a:cubicBezTo>
                    <a:cubicBezTo>
                      <a:pt x="515" y="951"/>
                      <a:pt x="521" y="963"/>
                      <a:pt x="521" y="963"/>
                    </a:cubicBezTo>
                    <a:cubicBezTo>
                      <a:pt x="521" y="964"/>
                      <a:pt x="522" y="965"/>
                      <a:pt x="523" y="965"/>
                    </a:cubicBezTo>
                    <a:cubicBezTo>
                      <a:pt x="523" y="966"/>
                      <a:pt x="523" y="966"/>
                      <a:pt x="523" y="966"/>
                    </a:cubicBezTo>
                    <a:cubicBezTo>
                      <a:pt x="524" y="966"/>
                      <a:pt x="524" y="967"/>
                      <a:pt x="525" y="967"/>
                    </a:cubicBezTo>
                    <a:cubicBezTo>
                      <a:pt x="525" y="967"/>
                      <a:pt x="525" y="968"/>
                      <a:pt x="526" y="968"/>
                    </a:cubicBezTo>
                    <a:cubicBezTo>
                      <a:pt x="526" y="968"/>
                      <a:pt x="527" y="968"/>
                      <a:pt x="527" y="968"/>
                    </a:cubicBezTo>
                    <a:cubicBezTo>
                      <a:pt x="528" y="969"/>
                      <a:pt x="528" y="969"/>
                      <a:pt x="528" y="969"/>
                    </a:cubicBezTo>
                    <a:cubicBezTo>
                      <a:pt x="529" y="969"/>
                      <a:pt x="529" y="969"/>
                      <a:pt x="529" y="969"/>
                    </a:cubicBezTo>
                    <a:cubicBezTo>
                      <a:pt x="530" y="969"/>
                      <a:pt x="530" y="969"/>
                      <a:pt x="531" y="969"/>
                    </a:cubicBezTo>
                    <a:cubicBezTo>
                      <a:pt x="531" y="969"/>
                      <a:pt x="531" y="969"/>
                      <a:pt x="531" y="969"/>
                    </a:cubicBezTo>
                    <a:cubicBezTo>
                      <a:pt x="531" y="969"/>
                      <a:pt x="531" y="969"/>
                      <a:pt x="531" y="969"/>
                    </a:cubicBezTo>
                    <a:cubicBezTo>
                      <a:pt x="531" y="969"/>
                      <a:pt x="531" y="969"/>
                      <a:pt x="531" y="969"/>
                    </a:cubicBezTo>
                    <a:cubicBezTo>
                      <a:pt x="532" y="969"/>
                      <a:pt x="534" y="969"/>
                      <a:pt x="535" y="968"/>
                    </a:cubicBezTo>
                    <a:cubicBezTo>
                      <a:pt x="535" y="968"/>
                      <a:pt x="535" y="968"/>
                      <a:pt x="535" y="968"/>
                    </a:cubicBezTo>
                    <a:cubicBezTo>
                      <a:pt x="537" y="967"/>
                      <a:pt x="538" y="966"/>
                      <a:pt x="539" y="965"/>
                    </a:cubicBezTo>
                    <a:cubicBezTo>
                      <a:pt x="539" y="965"/>
                      <a:pt x="539" y="965"/>
                      <a:pt x="539" y="965"/>
                    </a:cubicBezTo>
                    <a:cubicBezTo>
                      <a:pt x="1192" y="219"/>
                      <a:pt x="1192" y="219"/>
                      <a:pt x="1192" y="219"/>
                    </a:cubicBezTo>
                    <a:cubicBezTo>
                      <a:pt x="1194" y="216"/>
                      <a:pt x="1195" y="212"/>
                      <a:pt x="1194" y="208"/>
                    </a:cubicBezTo>
                    <a:cubicBezTo>
                      <a:pt x="1192" y="202"/>
                      <a:pt x="1144" y="71"/>
                      <a:pt x="972" y="0"/>
                    </a:cubicBezTo>
                    <a:cubicBezTo>
                      <a:pt x="253" y="373"/>
                      <a:pt x="253" y="373"/>
                      <a:pt x="253" y="373"/>
                    </a:cubicBezTo>
                    <a:cubicBezTo>
                      <a:pt x="248" y="381"/>
                      <a:pt x="244" y="390"/>
                      <a:pt x="239" y="398"/>
                    </a:cubicBezTo>
                    <a:cubicBezTo>
                      <a:pt x="179" y="498"/>
                      <a:pt x="83" y="569"/>
                      <a:pt x="0" y="652"/>
                    </a:cubicBezTo>
                    <a:lnTo>
                      <a:pt x="368" y="940"/>
                    </a:lnTo>
                    <a:close/>
                  </a:path>
                </a:pathLst>
              </a:custGeom>
              <a:solidFill>
                <a:srgbClr val="4B367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5" name="Freeform 74"/>
              <p:cNvSpPr/>
              <p:nvPr/>
            </p:nvSpPr>
            <p:spPr bwMode="auto">
              <a:xfrm>
                <a:off x="5738813" y="5345113"/>
                <a:ext cx="2813050" cy="1298575"/>
              </a:xfrm>
              <a:custGeom>
                <a:gdLst>
                  <a:gd name="T0" fmla="*/ 1410 w 1772"/>
                  <a:gd name="T1" fmla="*/ 818 h 818"/>
                  <a:gd name="T2" fmla="*/ 783 w 1772"/>
                  <a:gd name="T3" fmla="*/ 327 h 818"/>
                  <a:gd name="T4" fmla="*/ 0 w 1772"/>
                  <a:gd name="T5" fmla="*/ 311 h 818"/>
                  <a:gd name="T6" fmla="*/ 52 w 1772"/>
                  <a:gd name="T7" fmla="*/ 225 h 818"/>
                  <a:gd name="T8" fmla="*/ 278 w 1772"/>
                  <a:gd name="T9" fmla="*/ 0 h 818"/>
                  <a:gd name="T10" fmla="*/ 1260 w 1772"/>
                  <a:gd name="T11" fmla="*/ 331 h 818"/>
                  <a:gd name="T12" fmla="*/ 1772 w 1772"/>
                  <a:gd name="T13" fmla="*/ 393 h 818"/>
                  <a:gd name="T14" fmla="*/ 1410 w 1772"/>
                  <a:gd name="T15" fmla="*/ 818 h 81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771" h="818">
                    <a:moveTo>
                      <a:pt x="1410" y="818"/>
                    </a:moveTo>
                    <a:lnTo>
                      <a:pt x="783" y="327"/>
                    </a:lnTo>
                    <a:lnTo>
                      <a:pt x="0" y="311"/>
                    </a:lnTo>
                    <a:lnTo>
                      <a:pt x="52" y="225"/>
                    </a:lnTo>
                    <a:lnTo>
                      <a:pt x="278" y="0"/>
                    </a:lnTo>
                    <a:lnTo>
                      <a:pt x="1260" y="331"/>
                    </a:lnTo>
                    <a:lnTo>
                      <a:pt x="1772" y="393"/>
                    </a:lnTo>
                    <a:lnTo>
                      <a:pt x="1410" y="818"/>
                    </a:lnTo>
                    <a:close/>
                  </a:path>
                </a:pathLst>
              </a:custGeom>
              <a:solidFill>
                <a:srgbClr val="E1648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6" name="Freeform 75"/>
              <p:cNvSpPr>
                <a:spLocks noEditPoints="1"/>
              </p:cNvSpPr>
              <p:nvPr/>
            </p:nvSpPr>
            <p:spPr bwMode="auto">
              <a:xfrm>
                <a:off x="5718175" y="5324475"/>
                <a:ext cx="2854325" cy="1339850"/>
              </a:xfrm>
              <a:custGeom>
                <a:gdLst>
                  <a:gd name="T0" fmla="*/ 1167 w 1475"/>
                  <a:gd name="T1" fmla="*/ 692 h 692"/>
                  <a:gd name="T2" fmla="*/ 1160 w 1475"/>
                  <a:gd name="T3" fmla="*/ 690 h 692"/>
                  <a:gd name="T4" fmla="*/ 649 w 1475"/>
                  <a:gd name="T5" fmla="*/ 289 h 692"/>
                  <a:gd name="T6" fmla="*/ 11 w 1475"/>
                  <a:gd name="T7" fmla="*/ 277 h 692"/>
                  <a:gd name="T8" fmla="*/ 2 w 1475"/>
                  <a:gd name="T9" fmla="*/ 271 h 692"/>
                  <a:gd name="T10" fmla="*/ 2 w 1475"/>
                  <a:gd name="T11" fmla="*/ 260 h 692"/>
                  <a:gd name="T12" fmla="*/ 44 w 1475"/>
                  <a:gd name="T13" fmla="*/ 189 h 692"/>
                  <a:gd name="T14" fmla="*/ 46 w 1475"/>
                  <a:gd name="T15" fmla="*/ 187 h 692"/>
                  <a:gd name="T16" fmla="*/ 231 w 1475"/>
                  <a:gd name="T17" fmla="*/ 4 h 692"/>
                  <a:gd name="T18" fmla="*/ 242 w 1475"/>
                  <a:gd name="T19" fmla="*/ 1 h 692"/>
                  <a:gd name="T20" fmla="*/ 1046 w 1475"/>
                  <a:gd name="T21" fmla="*/ 272 h 692"/>
                  <a:gd name="T22" fmla="*/ 1465 w 1475"/>
                  <a:gd name="T23" fmla="*/ 322 h 692"/>
                  <a:gd name="T24" fmla="*/ 1474 w 1475"/>
                  <a:gd name="T25" fmla="*/ 329 h 692"/>
                  <a:gd name="T26" fmla="*/ 1472 w 1475"/>
                  <a:gd name="T27" fmla="*/ 339 h 692"/>
                  <a:gd name="T28" fmla="*/ 1175 w 1475"/>
                  <a:gd name="T29" fmla="*/ 688 h 692"/>
                  <a:gd name="T30" fmla="*/ 1167 w 1475"/>
                  <a:gd name="T31" fmla="*/ 692 h 692"/>
                  <a:gd name="T32" fmla="*/ 30 w 1475"/>
                  <a:gd name="T33" fmla="*/ 256 h 692"/>
                  <a:gd name="T34" fmla="*/ 653 w 1475"/>
                  <a:gd name="T35" fmla="*/ 268 h 692"/>
                  <a:gd name="T36" fmla="*/ 659 w 1475"/>
                  <a:gd name="T37" fmla="*/ 270 h 692"/>
                  <a:gd name="T38" fmla="*/ 1165 w 1475"/>
                  <a:gd name="T39" fmla="*/ 666 h 692"/>
                  <a:gd name="T40" fmla="*/ 1443 w 1475"/>
                  <a:gd name="T41" fmla="*/ 341 h 692"/>
                  <a:gd name="T42" fmla="*/ 1043 w 1475"/>
                  <a:gd name="T43" fmla="*/ 293 h 692"/>
                  <a:gd name="T44" fmla="*/ 1040 w 1475"/>
                  <a:gd name="T45" fmla="*/ 292 h 692"/>
                  <a:gd name="T46" fmla="*/ 242 w 1475"/>
                  <a:gd name="T47" fmla="*/ 24 h 692"/>
                  <a:gd name="T48" fmla="*/ 62 w 1475"/>
                  <a:gd name="T49" fmla="*/ 202 h 692"/>
                  <a:gd name="T50" fmla="*/ 30 w 1475"/>
                  <a:gd name="T51" fmla="*/ 256 h 6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475" h="692">
                    <a:moveTo>
                      <a:pt x="1167" y="692"/>
                    </a:moveTo>
                    <a:cubicBezTo>
                      <a:pt x="1164" y="692"/>
                      <a:pt x="1162" y="691"/>
                      <a:pt x="1160" y="690"/>
                    </a:cubicBezTo>
                    <a:cubicBezTo>
                      <a:pt x="649" y="289"/>
                      <a:pt x="649" y="289"/>
                      <a:pt x="649" y="289"/>
                    </a:cubicBezTo>
                    <a:cubicBezTo>
                      <a:pt x="11" y="277"/>
                      <a:pt x="11" y="277"/>
                      <a:pt x="11" y="277"/>
                    </a:cubicBezTo>
                    <a:cubicBezTo>
                      <a:pt x="7" y="277"/>
                      <a:pt x="4" y="274"/>
                      <a:pt x="2" y="271"/>
                    </a:cubicBezTo>
                    <a:cubicBezTo>
                      <a:pt x="0" y="268"/>
                      <a:pt x="0" y="264"/>
                      <a:pt x="2" y="260"/>
                    </a:cubicBezTo>
                    <a:cubicBezTo>
                      <a:pt x="44" y="189"/>
                      <a:pt x="44" y="189"/>
                      <a:pt x="44" y="189"/>
                    </a:cubicBezTo>
                    <a:cubicBezTo>
                      <a:pt x="44" y="189"/>
                      <a:pt x="45" y="188"/>
                      <a:pt x="46" y="187"/>
                    </a:cubicBezTo>
                    <a:cubicBezTo>
                      <a:pt x="231" y="4"/>
                      <a:pt x="231" y="4"/>
                      <a:pt x="231" y="4"/>
                    </a:cubicBezTo>
                    <a:cubicBezTo>
                      <a:pt x="234" y="1"/>
                      <a:pt x="239" y="0"/>
                      <a:pt x="242" y="1"/>
                    </a:cubicBezTo>
                    <a:cubicBezTo>
                      <a:pt x="1046" y="272"/>
                      <a:pt x="1046" y="272"/>
                      <a:pt x="1046" y="272"/>
                    </a:cubicBezTo>
                    <a:cubicBezTo>
                      <a:pt x="1465" y="322"/>
                      <a:pt x="1465" y="322"/>
                      <a:pt x="1465" y="322"/>
                    </a:cubicBezTo>
                    <a:cubicBezTo>
                      <a:pt x="1469" y="322"/>
                      <a:pt x="1472" y="325"/>
                      <a:pt x="1474" y="329"/>
                    </a:cubicBezTo>
                    <a:cubicBezTo>
                      <a:pt x="1475" y="332"/>
                      <a:pt x="1475" y="336"/>
                      <a:pt x="1472" y="339"/>
                    </a:cubicBezTo>
                    <a:cubicBezTo>
                      <a:pt x="1175" y="688"/>
                      <a:pt x="1175" y="688"/>
                      <a:pt x="1175" y="688"/>
                    </a:cubicBezTo>
                    <a:cubicBezTo>
                      <a:pt x="1173" y="691"/>
                      <a:pt x="1170" y="692"/>
                      <a:pt x="1167" y="692"/>
                    </a:cubicBezTo>
                    <a:close/>
                    <a:moveTo>
                      <a:pt x="30" y="256"/>
                    </a:moveTo>
                    <a:cubicBezTo>
                      <a:pt x="653" y="268"/>
                      <a:pt x="653" y="268"/>
                      <a:pt x="653" y="268"/>
                    </a:cubicBezTo>
                    <a:cubicBezTo>
                      <a:pt x="655" y="268"/>
                      <a:pt x="657" y="269"/>
                      <a:pt x="659" y="270"/>
                    </a:cubicBezTo>
                    <a:cubicBezTo>
                      <a:pt x="1165" y="666"/>
                      <a:pt x="1165" y="666"/>
                      <a:pt x="1165" y="666"/>
                    </a:cubicBezTo>
                    <a:cubicBezTo>
                      <a:pt x="1443" y="341"/>
                      <a:pt x="1443" y="341"/>
                      <a:pt x="1443" y="341"/>
                    </a:cubicBezTo>
                    <a:cubicBezTo>
                      <a:pt x="1043" y="293"/>
                      <a:pt x="1043" y="293"/>
                      <a:pt x="1043" y="293"/>
                    </a:cubicBezTo>
                    <a:cubicBezTo>
                      <a:pt x="1042" y="293"/>
                      <a:pt x="1041" y="293"/>
                      <a:pt x="1040" y="292"/>
                    </a:cubicBezTo>
                    <a:cubicBezTo>
                      <a:pt x="242" y="24"/>
                      <a:pt x="242" y="24"/>
                      <a:pt x="242" y="24"/>
                    </a:cubicBezTo>
                    <a:cubicBezTo>
                      <a:pt x="62" y="202"/>
                      <a:pt x="62" y="202"/>
                      <a:pt x="62" y="202"/>
                    </a:cubicBezTo>
                    <a:lnTo>
                      <a:pt x="30" y="256"/>
                    </a:lnTo>
                    <a:close/>
                  </a:path>
                </a:pathLst>
              </a:custGeom>
              <a:solidFill>
                <a:srgbClr val="E1648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7" name="Freeform 76"/>
              <p:cNvSpPr/>
              <p:nvPr/>
            </p:nvSpPr>
            <p:spPr bwMode="auto">
              <a:xfrm>
                <a:off x="5799138" y="5551488"/>
                <a:ext cx="1139825" cy="263525"/>
              </a:xfrm>
              <a:custGeom>
                <a:gdLst>
                  <a:gd name="T0" fmla="*/ 589 w 589"/>
                  <a:gd name="T1" fmla="*/ 136 h 136"/>
                  <a:gd name="T2" fmla="*/ 291 w 589"/>
                  <a:gd name="T3" fmla="*/ 55 h 136"/>
                  <a:gd name="T4" fmla="*/ 0 w 589"/>
                  <a:gd name="T5" fmla="*/ 68 h 136"/>
                  <a:gd name="T6" fmla="*/ 34 w 589"/>
                  <a:gd name="T7" fmla="*/ 13 h 136"/>
                  <a:gd name="T8" fmla="*/ 253 w 589"/>
                  <a:gd name="T9" fmla="*/ 0 h 136"/>
                  <a:gd name="T10" fmla="*/ 509 w 589"/>
                  <a:gd name="T11" fmla="*/ 46 h 136"/>
                  <a:gd name="T12" fmla="*/ 589 w 589"/>
                  <a:gd name="T13" fmla="*/ 136 h 136"/>
                </a:gdLst>
                <a:cxnLst>
                  <a:cxn ang="0">
                    <a:pos x="T0" y="T1"/>
                  </a:cxn>
                  <a:cxn ang="0">
                    <a:pos x="T2" y="T3"/>
                  </a:cxn>
                  <a:cxn ang="0">
                    <a:pos x="T4" y="T5"/>
                  </a:cxn>
                  <a:cxn ang="0">
                    <a:pos x="T6" y="T7"/>
                  </a:cxn>
                  <a:cxn ang="0">
                    <a:pos x="T8" y="T9"/>
                  </a:cxn>
                  <a:cxn ang="0">
                    <a:pos x="T10" y="T11"/>
                  </a:cxn>
                  <a:cxn ang="0">
                    <a:pos x="T12" y="T13"/>
                  </a:cxn>
                </a:cxnLst>
                <a:rect l="0" t="0" r="r" b="b"/>
                <a:pathLst>
                  <a:path w="589" h="136">
                    <a:moveTo>
                      <a:pt x="589" y="136"/>
                    </a:moveTo>
                    <a:cubicBezTo>
                      <a:pt x="589" y="136"/>
                      <a:pt x="454" y="62"/>
                      <a:pt x="291" y="55"/>
                    </a:cubicBezTo>
                    <a:cubicBezTo>
                      <a:pt x="157" y="50"/>
                      <a:pt x="0" y="68"/>
                      <a:pt x="0" y="68"/>
                    </a:cubicBezTo>
                    <a:cubicBezTo>
                      <a:pt x="34" y="13"/>
                      <a:pt x="34" y="13"/>
                      <a:pt x="34" y="13"/>
                    </a:cubicBezTo>
                    <a:cubicBezTo>
                      <a:pt x="253" y="0"/>
                      <a:pt x="253" y="0"/>
                      <a:pt x="253" y="0"/>
                    </a:cubicBezTo>
                    <a:cubicBezTo>
                      <a:pt x="253" y="0"/>
                      <a:pt x="505" y="46"/>
                      <a:pt x="509" y="46"/>
                    </a:cubicBezTo>
                    <a:cubicBezTo>
                      <a:pt x="513" y="46"/>
                      <a:pt x="589" y="136"/>
                      <a:pt x="589" y="136"/>
                    </a:cubicBezTo>
                    <a:close/>
                  </a:path>
                </a:pathLst>
              </a:custGeom>
              <a:solidFill>
                <a:srgbClr val="E3D8C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8" name="Freeform 77"/>
              <p:cNvSpPr>
                <a:spLocks noEditPoints="1"/>
              </p:cNvSpPr>
              <p:nvPr/>
            </p:nvSpPr>
            <p:spPr bwMode="auto">
              <a:xfrm>
                <a:off x="5778500" y="5529263"/>
                <a:ext cx="1184275" cy="306388"/>
              </a:xfrm>
              <a:custGeom>
                <a:gdLst>
                  <a:gd name="T0" fmla="*/ 600 w 612"/>
                  <a:gd name="T1" fmla="*/ 158 h 158"/>
                  <a:gd name="T2" fmla="*/ 595 w 612"/>
                  <a:gd name="T3" fmla="*/ 157 h 158"/>
                  <a:gd name="T4" fmla="*/ 301 w 612"/>
                  <a:gd name="T5" fmla="*/ 77 h 158"/>
                  <a:gd name="T6" fmla="*/ 12 w 612"/>
                  <a:gd name="T7" fmla="*/ 90 h 158"/>
                  <a:gd name="T8" fmla="*/ 2 w 612"/>
                  <a:gd name="T9" fmla="*/ 85 h 158"/>
                  <a:gd name="T10" fmla="*/ 2 w 612"/>
                  <a:gd name="T11" fmla="*/ 73 h 158"/>
                  <a:gd name="T12" fmla="*/ 36 w 612"/>
                  <a:gd name="T13" fmla="*/ 19 h 158"/>
                  <a:gd name="T14" fmla="*/ 45 w 612"/>
                  <a:gd name="T15" fmla="*/ 14 h 158"/>
                  <a:gd name="T16" fmla="*/ 263 w 612"/>
                  <a:gd name="T17" fmla="*/ 0 h 158"/>
                  <a:gd name="T18" fmla="*/ 266 w 612"/>
                  <a:gd name="T19" fmla="*/ 0 h 158"/>
                  <a:gd name="T20" fmla="*/ 521 w 612"/>
                  <a:gd name="T21" fmla="*/ 47 h 158"/>
                  <a:gd name="T22" fmla="*/ 608 w 612"/>
                  <a:gd name="T23" fmla="*/ 140 h 158"/>
                  <a:gd name="T24" fmla="*/ 609 w 612"/>
                  <a:gd name="T25" fmla="*/ 154 h 158"/>
                  <a:gd name="T26" fmla="*/ 600 w 612"/>
                  <a:gd name="T27" fmla="*/ 158 h 158"/>
                  <a:gd name="T28" fmla="*/ 250 w 612"/>
                  <a:gd name="T29" fmla="*/ 55 h 158"/>
                  <a:gd name="T30" fmla="*/ 302 w 612"/>
                  <a:gd name="T31" fmla="*/ 56 h 158"/>
                  <a:gd name="T32" fmla="*/ 559 w 612"/>
                  <a:gd name="T33" fmla="*/ 116 h 158"/>
                  <a:gd name="T34" fmla="*/ 515 w 612"/>
                  <a:gd name="T35" fmla="*/ 67 h 158"/>
                  <a:gd name="T36" fmla="*/ 263 w 612"/>
                  <a:gd name="T37" fmla="*/ 22 h 158"/>
                  <a:gd name="T38" fmla="*/ 51 w 612"/>
                  <a:gd name="T39" fmla="*/ 35 h 158"/>
                  <a:gd name="T40" fmla="*/ 32 w 612"/>
                  <a:gd name="T41" fmla="*/ 66 h 158"/>
                  <a:gd name="T42" fmla="*/ 250 w 612"/>
                  <a:gd name="T43" fmla="*/ 55 h 158"/>
                  <a:gd name="T44" fmla="*/ 517 w 612"/>
                  <a:gd name="T45" fmla="*/ 68 h 158"/>
                  <a:gd name="T46" fmla="*/ 520 w 612"/>
                  <a:gd name="T47" fmla="*/ 68 h 158"/>
                  <a:gd name="T48" fmla="*/ 517 w 612"/>
                  <a:gd name="T49" fmla="*/ 68 h 1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612" h="158">
                    <a:moveTo>
                      <a:pt x="600" y="158"/>
                    </a:moveTo>
                    <a:cubicBezTo>
                      <a:pt x="599" y="158"/>
                      <a:pt x="597" y="157"/>
                      <a:pt x="595" y="157"/>
                    </a:cubicBezTo>
                    <a:cubicBezTo>
                      <a:pt x="594" y="156"/>
                      <a:pt x="460" y="83"/>
                      <a:pt x="301" y="77"/>
                    </a:cubicBezTo>
                    <a:cubicBezTo>
                      <a:pt x="170" y="72"/>
                      <a:pt x="14" y="90"/>
                      <a:pt x="12" y="90"/>
                    </a:cubicBezTo>
                    <a:cubicBezTo>
                      <a:pt x="8" y="90"/>
                      <a:pt x="4" y="88"/>
                      <a:pt x="2" y="85"/>
                    </a:cubicBezTo>
                    <a:cubicBezTo>
                      <a:pt x="0" y="81"/>
                      <a:pt x="0" y="77"/>
                      <a:pt x="2" y="73"/>
                    </a:cubicBezTo>
                    <a:cubicBezTo>
                      <a:pt x="36" y="19"/>
                      <a:pt x="36" y="19"/>
                      <a:pt x="36" y="19"/>
                    </a:cubicBezTo>
                    <a:cubicBezTo>
                      <a:pt x="38" y="16"/>
                      <a:pt x="41" y="14"/>
                      <a:pt x="45" y="14"/>
                    </a:cubicBezTo>
                    <a:cubicBezTo>
                      <a:pt x="263" y="0"/>
                      <a:pt x="263" y="0"/>
                      <a:pt x="263" y="0"/>
                    </a:cubicBezTo>
                    <a:cubicBezTo>
                      <a:pt x="264" y="0"/>
                      <a:pt x="265" y="0"/>
                      <a:pt x="266" y="0"/>
                    </a:cubicBezTo>
                    <a:cubicBezTo>
                      <a:pt x="364" y="18"/>
                      <a:pt x="513" y="46"/>
                      <a:pt x="521" y="47"/>
                    </a:cubicBezTo>
                    <a:cubicBezTo>
                      <a:pt x="526" y="47"/>
                      <a:pt x="529" y="47"/>
                      <a:pt x="608" y="140"/>
                    </a:cubicBezTo>
                    <a:cubicBezTo>
                      <a:pt x="612" y="144"/>
                      <a:pt x="612" y="150"/>
                      <a:pt x="609" y="154"/>
                    </a:cubicBezTo>
                    <a:cubicBezTo>
                      <a:pt x="606" y="156"/>
                      <a:pt x="603" y="158"/>
                      <a:pt x="600" y="158"/>
                    </a:cubicBezTo>
                    <a:close/>
                    <a:moveTo>
                      <a:pt x="250" y="55"/>
                    </a:moveTo>
                    <a:cubicBezTo>
                      <a:pt x="267" y="55"/>
                      <a:pt x="285" y="55"/>
                      <a:pt x="302" y="56"/>
                    </a:cubicBezTo>
                    <a:cubicBezTo>
                      <a:pt x="410" y="60"/>
                      <a:pt x="506" y="93"/>
                      <a:pt x="559" y="116"/>
                    </a:cubicBezTo>
                    <a:cubicBezTo>
                      <a:pt x="539" y="92"/>
                      <a:pt x="521" y="73"/>
                      <a:pt x="515" y="67"/>
                    </a:cubicBezTo>
                    <a:cubicBezTo>
                      <a:pt x="504" y="66"/>
                      <a:pt x="457" y="57"/>
                      <a:pt x="263" y="22"/>
                    </a:cubicBezTo>
                    <a:cubicBezTo>
                      <a:pt x="51" y="35"/>
                      <a:pt x="51" y="35"/>
                      <a:pt x="51" y="35"/>
                    </a:cubicBezTo>
                    <a:cubicBezTo>
                      <a:pt x="32" y="66"/>
                      <a:pt x="32" y="66"/>
                      <a:pt x="32" y="66"/>
                    </a:cubicBezTo>
                    <a:cubicBezTo>
                      <a:pt x="72" y="62"/>
                      <a:pt x="161" y="55"/>
                      <a:pt x="250" y="55"/>
                    </a:cubicBezTo>
                    <a:close/>
                    <a:moveTo>
                      <a:pt x="517" y="68"/>
                    </a:moveTo>
                    <a:cubicBezTo>
                      <a:pt x="518" y="68"/>
                      <a:pt x="519" y="68"/>
                      <a:pt x="520" y="68"/>
                    </a:cubicBezTo>
                    <a:cubicBezTo>
                      <a:pt x="519" y="68"/>
                      <a:pt x="519" y="68"/>
                      <a:pt x="517" y="68"/>
                    </a:cubicBezTo>
                    <a:close/>
                  </a:path>
                </a:pathLst>
              </a:custGeom>
              <a:solidFill>
                <a:srgbClr val="E3D8C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9" name="Freeform 78"/>
              <p:cNvSpPr/>
              <p:nvPr/>
            </p:nvSpPr>
            <p:spPr bwMode="auto">
              <a:xfrm>
                <a:off x="5811838" y="5621338"/>
                <a:ext cx="1176338" cy="238125"/>
              </a:xfrm>
              <a:custGeom>
                <a:gdLst>
                  <a:gd name="T0" fmla="*/ 608 w 608"/>
                  <a:gd name="T1" fmla="*/ 123 h 123"/>
                  <a:gd name="T2" fmla="*/ 0 w 608"/>
                  <a:gd name="T3" fmla="*/ 76 h 123"/>
                  <a:gd name="T4" fmla="*/ 23 w 608"/>
                  <a:gd name="T5" fmla="*/ 39 h 123"/>
                  <a:gd name="T6" fmla="*/ 185 w 608"/>
                  <a:gd name="T7" fmla="*/ 19 h 123"/>
                  <a:gd name="T8" fmla="*/ 539 w 608"/>
                  <a:gd name="T9" fmla="*/ 72 h 123"/>
                  <a:gd name="T10" fmla="*/ 589 w 608"/>
                  <a:gd name="T11" fmla="*/ 84 h 123"/>
                </a:gdLst>
                <a:cxnLst>
                  <a:cxn ang="0">
                    <a:pos x="T0" y="T1"/>
                  </a:cxn>
                  <a:cxn ang="0">
                    <a:pos x="T2" y="T3"/>
                  </a:cxn>
                  <a:cxn ang="0">
                    <a:pos x="T4" y="T5"/>
                  </a:cxn>
                  <a:cxn ang="0">
                    <a:pos x="T6" y="T7"/>
                  </a:cxn>
                  <a:cxn ang="0">
                    <a:pos x="T8" y="T9"/>
                  </a:cxn>
                  <a:cxn ang="0">
                    <a:pos x="T10" y="T11"/>
                  </a:cxn>
                </a:cxnLst>
                <a:rect l="0" t="0" r="r" b="b"/>
                <a:pathLst>
                  <a:path w="608" h="123">
                    <a:moveTo>
                      <a:pt x="608" y="123"/>
                    </a:moveTo>
                    <a:cubicBezTo>
                      <a:pt x="367" y="0"/>
                      <a:pt x="0" y="76"/>
                      <a:pt x="0" y="76"/>
                    </a:cubicBezTo>
                    <a:cubicBezTo>
                      <a:pt x="23" y="39"/>
                      <a:pt x="23" y="39"/>
                      <a:pt x="23" y="39"/>
                    </a:cubicBezTo>
                    <a:cubicBezTo>
                      <a:pt x="23" y="39"/>
                      <a:pt x="181" y="19"/>
                      <a:pt x="185" y="19"/>
                    </a:cubicBezTo>
                    <a:cubicBezTo>
                      <a:pt x="189" y="19"/>
                      <a:pt x="522" y="59"/>
                      <a:pt x="539" y="72"/>
                    </a:cubicBezTo>
                    <a:cubicBezTo>
                      <a:pt x="556" y="84"/>
                      <a:pt x="589" y="84"/>
                      <a:pt x="589" y="84"/>
                    </a:cubicBezTo>
                  </a:path>
                </a:pathLst>
              </a:custGeom>
              <a:solidFill>
                <a:srgbClr val="E3D8C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0" name="Freeform 79"/>
              <p:cNvSpPr>
                <a:spLocks noEditPoints="1"/>
              </p:cNvSpPr>
              <p:nvPr/>
            </p:nvSpPr>
            <p:spPr bwMode="auto">
              <a:xfrm>
                <a:off x="5789613" y="5635625"/>
                <a:ext cx="1220788" cy="242888"/>
              </a:xfrm>
              <a:custGeom>
                <a:gdLst>
                  <a:gd name="T0" fmla="*/ 619 w 631"/>
                  <a:gd name="T1" fmla="*/ 125 h 125"/>
                  <a:gd name="T2" fmla="*/ 614 w 631"/>
                  <a:gd name="T3" fmla="*/ 124 h 125"/>
                  <a:gd name="T4" fmla="*/ 13 w 631"/>
                  <a:gd name="T5" fmla="*/ 78 h 125"/>
                  <a:gd name="T6" fmla="*/ 3 w 631"/>
                  <a:gd name="T7" fmla="*/ 74 h 125"/>
                  <a:gd name="T8" fmla="*/ 2 w 631"/>
                  <a:gd name="T9" fmla="*/ 62 h 125"/>
                  <a:gd name="T10" fmla="*/ 25 w 631"/>
                  <a:gd name="T11" fmla="*/ 25 h 125"/>
                  <a:gd name="T12" fmla="*/ 32 w 631"/>
                  <a:gd name="T13" fmla="*/ 20 h 125"/>
                  <a:gd name="T14" fmla="*/ 196 w 631"/>
                  <a:gd name="T15" fmla="*/ 0 h 125"/>
                  <a:gd name="T16" fmla="*/ 196 w 631"/>
                  <a:gd name="T17" fmla="*/ 0 h 125"/>
                  <a:gd name="T18" fmla="*/ 557 w 631"/>
                  <a:gd name="T19" fmla="*/ 55 h 125"/>
                  <a:gd name="T20" fmla="*/ 599 w 631"/>
                  <a:gd name="T21" fmla="*/ 65 h 125"/>
                  <a:gd name="T22" fmla="*/ 600 w 631"/>
                  <a:gd name="T23" fmla="*/ 65 h 125"/>
                  <a:gd name="T24" fmla="*/ 610 w 631"/>
                  <a:gd name="T25" fmla="*/ 76 h 125"/>
                  <a:gd name="T26" fmla="*/ 600 w 631"/>
                  <a:gd name="T27" fmla="*/ 87 h 125"/>
                  <a:gd name="T28" fmla="*/ 579 w 631"/>
                  <a:gd name="T29" fmla="*/ 85 h 125"/>
                  <a:gd name="T30" fmla="*/ 624 w 631"/>
                  <a:gd name="T31" fmla="*/ 105 h 125"/>
                  <a:gd name="T32" fmla="*/ 628 w 631"/>
                  <a:gd name="T33" fmla="*/ 119 h 125"/>
                  <a:gd name="T34" fmla="*/ 619 w 631"/>
                  <a:gd name="T35" fmla="*/ 125 h 125"/>
                  <a:gd name="T36" fmla="*/ 534 w 631"/>
                  <a:gd name="T37" fmla="*/ 69 h 125"/>
                  <a:gd name="T38" fmla="*/ 544 w 631"/>
                  <a:gd name="T39" fmla="*/ 72 h 125"/>
                  <a:gd name="T40" fmla="*/ 544 w 631"/>
                  <a:gd name="T41" fmla="*/ 72 h 125"/>
                  <a:gd name="T42" fmla="*/ 534 w 631"/>
                  <a:gd name="T43" fmla="*/ 69 h 125"/>
                  <a:gd name="T44" fmla="*/ 40 w 631"/>
                  <a:gd name="T45" fmla="*/ 41 h 125"/>
                  <a:gd name="T46" fmla="*/ 33 w 631"/>
                  <a:gd name="T47" fmla="*/ 53 h 125"/>
                  <a:gd name="T48" fmla="*/ 296 w 631"/>
                  <a:gd name="T49" fmla="*/ 34 h 125"/>
                  <a:gd name="T50" fmla="*/ 196 w 631"/>
                  <a:gd name="T51" fmla="*/ 22 h 125"/>
                  <a:gd name="T52" fmla="*/ 40 w 631"/>
                  <a:gd name="T53" fmla="*/ 41 h 1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631" h="125">
                    <a:moveTo>
                      <a:pt x="619" y="125"/>
                    </a:moveTo>
                    <a:cubicBezTo>
                      <a:pt x="617" y="125"/>
                      <a:pt x="616" y="125"/>
                      <a:pt x="614" y="124"/>
                    </a:cubicBezTo>
                    <a:cubicBezTo>
                      <a:pt x="379" y="4"/>
                      <a:pt x="17" y="77"/>
                      <a:pt x="13" y="78"/>
                    </a:cubicBezTo>
                    <a:cubicBezTo>
                      <a:pt x="9" y="79"/>
                      <a:pt x="5" y="77"/>
                      <a:pt x="3" y="74"/>
                    </a:cubicBezTo>
                    <a:cubicBezTo>
                      <a:pt x="0" y="70"/>
                      <a:pt x="0" y="66"/>
                      <a:pt x="2" y="62"/>
                    </a:cubicBezTo>
                    <a:cubicBezTo>
                      <a:pt x="25" y="25"/>
                      <a:pt x="25" y="25"/>
                      <a:pt x="25" y="25"/>
                    </a:cubicBezTo>
                    <a:cubicBezTo>
                      <a:pt x="26" y="22"/>
                      <a:pt x="29" y="20"/>
                      <a:pt x="32" y="20"/>
                    </a:cubicBezTo>
                    <a:cubicBezTo>
                      <a:pt x="80" y="14"/>
                      <a:pt x="192" y="0"/>
                      <a:pt x="196" y="0"/>
                    </a:cubicBezTo>
                    <a:cubicBezTo>
                      <a:pt x="196" y="0"/>
                      <a:pt x="196" y="0"/>
                      <a:pt x="196" y="0"/>
                    </a:cubicBezTo>
                    <a:cubicBezTo>
                      <a:pt x="199" y="0"/>
                      <a:pt x="536" y="40"/>
                      <a:pt x="557" y="55"/>
                    </a:cubicBezTo>
                    <a:cubicBezTo>
                      <a:pt x="568" y="64"/>
                      <a:pt x="592" y="65"/>
                      <a:pt x="599" y="65"/>
                    </a:cubicBezTo>
                    <a:cubicBezTo>
                      <a:pt x="599" y="65"/>
                      <a:pt x="599" y="65"/>
                      <a:pt x="600" y="65"/>
                    </a:cubicBezTo>
                    <a:cubicBezTo>
                      <a:pt x="605" y="65"/>
                      <a:pt x="610" y="70"/>
                      <a:pt x="610" y="76"/>
                    </a:cubicBezTo>
                    <a:cubicBezTo>
                      <a:pt x="610" y="82"/>
                      <a:pt x="606" y="87"/>
                      <a:pt x="600" y="87"/>
                    </a:cubicBezTo>
                    <a:cubicBezTo>
                      <a:pt x="598" y="87"/>
                      <a:pt x="590" y="87"/>
                      <a:pt x="579" y="85"/>
                    </a:cubicBezTo>
                    <a:cubicBezTo>
                      <a:pt x="595" y="91"/>
                      <a:pt x="609" y="98"/>
                      <a:pt x="624" y="105"/>
                    </a:cubicBezTo>
                    <a:cubicBezTo>
                      <a:pt x="629" y="108"/>
                      <a:pt x="631" y="114"/>
                      <a:pt x="628" y="119"/>
                    </a:cubicBezTo>
                    <a:cubicBezTo>
                      <a:pt x="627" y="123"/>
                      <a:pt x="623" y="125"/>
                      <a:pt x="619" y="125"/>
                    </a:cubicBezTo>
                    <a:close/>
                    <a:moveTo>
                      <a:pt x="534" y="69"/>
                    </a:moveTo>
                    <a:cubicBezTo>
                      <a:pt x="537" y="70"/>
                      <a:pt x="541" y="71"/>
                      <a:pt x="544" y="72"/>
                    </a:cubicBezTo>
                    <a:cubicBezTo>
                      <a:pt x="544" y="72"/>
                      <a:pt x="544" y="72"/>
                      <a:pt x="544" y="72"/>
                    </a:cubicBezTo>
                    <a:cubicBezTo>
                      <a:pt x="542" y="71"/>
                      <a:pt x="539" y="70"/>
                      <a:pt x="534" y="69"/>
                    </a:cubicBezTo>
                    <a:close/>
                    <a:moveTo>
                      <a:pt x="40" y="41"/>
                    </a:moveTo>
                    <a:cubicBezTo>
                      <a:pt x="33" y="53"/>
                      <a:pt x="33" y="53"/>
                      <a:pt x="33" y="53"/>
                    </a:cubicBezTo>
                    <a:cubicBezTo>
                      <a:pt x="78" y="45"/>
                      <a:pt x="179" y="31"/>
                      <a:pt x="296" y="34"/>
                    </a:cubicBezTo>
                    <a:cubicBezTo>
                      <a:pt x="245" y="27"/>
                      <a:pt x="204" y="22"/>
                      <a:pt x="196" y="22"/>
                    </a:cubicBezTo>
                    <a:cubicBezTo>
                      <a:pt x="187" y="22"/>
                      <a:pt x="101" y="33"/>
                      <a:pt x="40" y="41"/>
                    </a:cubicBezTo>
                    <a:close/>
                  </a:path>
                </a:pathLst>
              </a:custGeom>
              <a:solidFill>
                <a:srgbClr val="E3D8C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1" name="Freeform 80"/>
              <p:cNvSpPr/>
              <p:nvPr/>
            </p:nvSpPr>
            <p:spPr bwMode="auto">
              <a:xfrm>
                <a:off x="5794375" y="4338638"/>
                <a:ext cx="2311400" cy="1525588"/>
              </a:xfrm>
              <a:custGeom>
                <a:gdLst>
                  <a:gd name="T0" fmla="*/ 1195 w 1195"/>
                  <a:gd name="T1" fmla="*/ 185 h 788"/>
                  <a:gd name="T2" fmla="*/ 895 w 1195"/>
                  <a:gd name="T3" fmla="*/ 37 h 788"/>
                  <a:gd name="T4" fmla="*/ 581 w 1195"/>
                  <a:gd name="T5" fmla="*/ 0 h 788"/>
                  <a:gd name="T6" fmla="*/ 0 w 1195"/>
                  <a:gd name="T7" fmla="*/ 649 h 788"/>
                  <a:gd name="T8" fmla="*/ 435 w 1195"/>
                  <a:gd name="T9" fmla="*/ 668 h 788"/>
                  <a:gd name="T10" fmla="*/ 614 w 1195"/>
                  <a:gd name="T11" fmla="*/ 788 h 788"/>
                  <a:gd name="T12" fmla="*/ 1195 w 1195"/>
                  <a:gd name="T13" fmla="*/ 185 h 788"/>
                </a:gdLst>
                <a:cxnLst>
                  <a:cxn ang="0">
                    <a:pos x="T0" y="T1"/>
                  </a:cxn>
                  <a:cxn ang="0">
                    <a:pos x="T2" y="T3"/>
                  </a:cxn>
                  <a:cxn ang="0">
                    <a:pos x="T4" y="T5"/>
                  </a:cxn>
                  <a:cxn ang="0">
                    <a:pos x="T6" y="T7"/>
                  </a:cxn>
                  <a:cxn ang="0">
                    <a:pos x="T8" y="T9"/>
                  </a:cxn>
                  <a:cxn ang="0">
                    <a:pos x="T10" y="T11"/>
                  </a:cxn>
                  <a:cxn ang="0">
                    <a:pos x="T12" y="T13"/>
                  </a:cxn>
                </a:cxnLst>
                <a:rect l="0" t="0" r="r" b="b"/>
                <a:pathLst>
                  <a:path w="1195" h="788">
                    <a:moveTo>
                      <a:pt x="1195" y="185"/>
                    </a:moveTo>
                    <a:cubicBezTo>
                      <a:pt x="1195" y="185"/>
                      <a:pt x="1034" y="74"/>
                      <a:pt x="895" y="37"/>
                    </a:cubicBezTo>
                    <a:cubicBezTo>
                      <a:pt x="756" y="0"/>
                      <a:pt x="581" y="0"/>
                      <a:pt x="581" y="0"/>
                    </a:cubicBezTo>
                    <a:cubicBezTo>
                      <a:pt x="0" y="649"/>
                      <a:pt x="0" y="649"/>
                      <a:pt x="0" y="649"/>
                    </a:cubicBezTo>
                    <a:cubicBezTo>
                      <a:pt x="0" y="649"/>
                      <a:pt x="261" y="591"/>
                      <a:pt x="435" y="668"/>
                    </a:cubicBezTo>
                    <a:cubicBezTo>
                      <a:pt x="544" y="717"/>
                      <a:pt x="614" y="788"/>
                      <a:pt x="614" y="788"/>
                    </a:cubicBezTo>
                    <a:lnTo>
                      <a:pt x="1195" y="185"/>
                    </a:lnTo>
                    <a:close/>
                  </a:path>
                </a:pathLst>
              </a:custGeom>
              <a:solidFill>
                <a:srgbClr val="EAE3D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2" name="Freeform 81"/>
              <p:cNvSpPr>
                <a:spLocks noEditPoints="1"/>
              </p:cNvSpPr>
              <p:nvPr/>
            </p:nvSpPr>
            <p:spPr bwMode="auto">
              <a:xfrm>
                <a:off x="5770563" y="4318000"/>
                <a:ext cx="2357438" cy="1568450"/>
              </a:xfrm>
              <a:custGeom>
                <a:gdLst>
                  <a:gd name="T0" fmla="*/ 626 w 1218"/>
                  <a:gd name="T1" fmla="*/ 810 h 810"/>
                  <a:gd name="T2" fmla="*/ 618 w 1218"/>
                  <a:gd name="T3" fmla="*/ 806 h 810"/>
                  <a:gd name="T4" fmla="*/ 443 w 1218"/>
                  <a:gd name="T5" fmla="*/ 689 h 810"/>
                  <a:gd name="T6" fmla="*/ 14 w 1218"/>
                  <a:gd name="T7" fmla="*/ 670 h 810"/>
                  <a:gd name="T8" fmla="*/ 2 w 1218"/>
                  <a:gd name="T9" fmla="*/ 665 h 810"/>
                  <a:gd name="T10" fmla="*/ 4 w 1218"/>
                  <a:gd name="T11" fmla="*/ 653 h 810"/>
                  <a:gd name="T12" fmla="*/ 585 w 1218"/>
                  <a:gd name="T13" fmla="*/ 4 h 810"/>
                  <a:gd name="T14" fmla="*/ 593 w 1218"/>
                  <a:gd name="T15" fmla="*/ 0 h 810"/>
                  <a:gd name="T16" fmla="*/ 910 w 1218"/>
                  <a:gd name="T17" fmla="*/ 38 h 810"/>
                  <a:gd name="T18" fmla="*/ 1214 w 1218"/>
                  <a:gd name="T19" fmla="*/ 187 h 810"/>
                  <a:gd name="T20" fmla="*/ 1218 w 1218"/>
                  <a:gd name="T21" fmla="*/ 195 h 810"/>
                  <a:gd name="T22" fmla="*/ 1215 w 1218"/>
                  <a:gd name="T23" fmla="*/ 204 h 810"/>
                  <a:gd name="T24" fmla="*/ 633 w 1218"/>
                  <a:gd name="T25" fmla="*/ 806 h 810"/>
                  <a:gd name="T26" fmla="*/ 626 w 1218"/>
                  <a:gd name="T27" fmla="*/ 810 h 810"/>
                  <a:gd name="T28" fmla="*/ 626 w 1218"/>
                  <a:gd name="T29" fmla="*/ 810 h 810"/>
                  <a:gd name="T30" fmla="*/ 218 w 1218"/>
                  <a:gd name="T31" fmla="*/ 628 h 810"/>
                  <a:gd name="T32" fmla="*/ 452 w 1218"/>
                  <a:gd name="T33" fmla="*/ 669 h 810"/>
                  <a:gd name="T34" fmla="*/ 625 w 1218"/>
                  <a:gd name="T35" fmla="*/ 784 h 810"/>
                  <a:gd name="T36" fmla="*/ 1191 w 1218"/>
                  <a:gd name="T37" fmla="*/ 198 h 810"/>
                  <a:gd name="T38" fmla="*/ 904 w 1218"/>
                  <a:gd name="T39" fmla="*/ 58 h 810"/>
                  <a:gd name="T40" fmla="*/ 598 w 1218"/>
                  <a:gd name="T41" fmla="*/ 22 h 810"/>
                  <a:gd name="T42" fmla="*/ 41 w 1218"/>
                  <a:gd name="T43" fmla="*/ 643 h 810"/>
                  <a:gd name="T44" fmla="*/ 218 w 1218"/>
                  <a:gd name="T45" fmla="*/ 628 h 8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218" h="810">
                    <a:moveTo>
                      <a:pt x="626" y="810"/>
                    </a:moveTo>
                    <a:cubicBezTo>
                      <a:pt x="623" y="810"/>
                      <a:pt x="620" y="808"/>
                      <a:pt x="618" y="806"/>
                    </a:cubicBezTo>
                    <a:cubicBezTo>
                      <a:pt x="617" y="806"/>
                      <a:pt x="549" y="736"/>
                      <a:pt x="443" y="689"/>
                    </a:cubicBezTo>
                    <a:cubicBezTo>
                      <a:pt x="274" y="614"/>
                      <a:pt x="16" y="670"/>
                      <a:pt x="14" y="670"/>
                    </a:cubicBezTo>
                    <a:cubicBezTo>
                      <a:pt x="9" y="671"/>
                      <a:pt x="5" y="669"/>
                      <a:pt x="2" y="665"/>
                    </a:cubicBezTo>
                    <a:cubicBezTo>
                      <a:pt x="0" y="661"/>
                      <a:pt x="0" y="656"/>
                      <a:pt x="4" y="653"/>
                    </a:cubicBezTo>
                    <a:cubicBezTo>
                      <a:pt x="585" y="4"/>
                      <a:pt x="585" y="4"/>
                      <a:pt x="585" y="4"/>
                    </a:cubicBezTo>
                    <a:cubicBezTo>
                      <a:pt x="587" y="2"/>
                      <a:pt x="590" y="0"/>
                      <a:pt x="593" y="0"/>
                    </a:cubicBezTo>
                    <a:cubicBezTo>
                      <a:pt x="595" y="0"/>
                      <a:pt x="771" y="1"/>
                      <a:pt x="910" y="38"/>
                    </a:cubicBezTo>
                    <a:cubicBezTo>
                      <a:pt x="1049" y="75"/>
                      <a:pt x="1207" y="183"/>
                      <a:pt x="1214" y="187"/>
                    </a:cubicBezTo>
                    <a:cubicBezTo>
                      <a:pt x="1216" y="189"/>
                      <a:pt x="1218" y="192"/>
                      <a:pt x="1218" y="195"/>
                    </a:cubicBezTo>
                    <a:cubicBezTo>
                      <a:pt x="1218" y="198"/>
                      <a:pt x="1217" y="201"/>
                      <a:pt x="1215" y="204"/>
                    </a:cubicBezTo>
                    <a:cubicBezTo>
                      <a:pt x="633" y="806"/>
                      <a:pt x="633" y="806"/>
                      <a:pt x="633" y="806"/>
                    </a:cubicBezTo>
                    <a:cubicBezTo>
                      <a:pt x="631" y="808"/>
                      <a:pt x="629" y="810"/>
                      <a:pt x="626" y="810"/>
                    </a:cubicBezTo>
                    <a:cubicBezTo>
                      <a:pt x="626" y="810"/>
                      <a:pt x="626" y="810"/>
                      <a:pt x="626" y="810"/>
                    </a:cubicBezTo>
                    <a:close/>
                    <a:moveTo>
                      <a:pt x="218" y="628"/>
                    </a:moveTo>
                    <a:cubicBezTo>
                      <a:pt x="295" y="628"/>
                      <a:pt x="380" y="638"/>
                      <a:pt x="452" y="669"/>
                    </a:cubicBezTo>
                    <a:cubicBezTo>
                      <a:pt x="542" y="709"/>
                      <a:pt x="604" y="764"/>
                      <a:pt x="625" y="784"/>
                    </a:cubicBezTo>
                    <a:cubicBezTo>
                      <a:pt x="1191" y="198"/>
                      <a:pt x="1191" y="198"/>
                      <a:pt x="1191" y="198"/>
                    </a:cubicBezTo>
                    <a:cubicBezTo>
                      <a:pt x="1153" y="173"/>
                      <a:pt x="1020" y="89"/>
                      <a:pt x="904" y="58"/>
                    </a:cubicBezTo>
                    <a:cubicBezTo>
                      <a:pt x="781" y="25"/>
                      <a:pt x="627" y="22"/>
                      <a:pt x="598" y="22"/>
                    </a:cubicBezTo>
                    <a:cubicBezTo>
                      <a:pt x="41" y="643"/>
                      <a:pt x="41" y="643"/>
                      <a:pt x="41" y="643"/>
                    </a:cubicBezTo>
                    <a:cubicBezTo>
                      <a:pt x="78" y="637"/>
                      <a:pt x="144" y="628"/>
                      <a:pt x="218" y="628"/>
                    </a:cubicBezTo>
                    <a:close/>
                  </a:path>
                </a:pathLst>
              </a:custGeom>
              <a:solidFill>
                <a:srgbClr val="EAE3D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3" name="Freeform 82"/>
              <p:cNvSpPr/>
              <p:nvPr/>
            </p:nvSpPr>
            <p:spPr bwMode="auto">
              <a:xfrm>
                <a:off x="5770563" y="5632450"/>
                <a:ext cx="1219200" cy="244475"/>
              </a:xfrm>
              <a:custGeom>
                <a:gdLst>
                  <a:gd name="T0" fmla="*/ 617 w 630"/>
                  <a:gd name="T1" fmla="*/ 126 h 126"/>
                  <a:gd name="T2" fmla="*/ 612 w 630"/>
                  <a:gd name="T3" fmla="*/ 125 h 126"/>
                  <a:gd name="T4" fmla="*/ 302 w 630"/>
                  <a:gd name="T5" fmla="*/ 27 h 126"/>
                  <a:gd name="T6" fmla="*/ 13 w 630"/>
                  <a:gd name="T7" fmla="*/ 40 h 126"/>
                  <a:gd name="T8" fmla="*/ 1 w 630"/>
                  <a:gd name="T9" fmla="*/ 31 h 126"/>
                  <a:gd name="T10" fmla="*/ 10 w 630"/>
                  <a:gd name="T11" fmla="*/ 19 h 126"/>
                  <a:gd name="T12" fmla="*/ 303 w 630"/>
                  <a:gd name="T13" fmla="*/ 6 h 126"/>
                  <a:gd name="T14" fmla="*/ 623 w 630"/>
                  <a:gd name="T15" fmla="*/ 107 h 126"/>
                  <a:gd name="T16" fmla="*/ 627 w 630"/>
                  <a:gd name="T17" fmla="*/ 121 h 126"/>
                  <a:gd name="T18" fmla="*/ 617 w 630"/>
                  <a:gd name="T19" fmla="*/ 126 h 1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30" h="125">
                    <a:moveTo>
                      <a:pt x="617" y="126"/>
                    </a:moveTo>
                    <a:cubicBezTo>
                      <a:pt x="616" y="126"/>
                      <a:pt x="614" y="126"/>
                      <a:pt x="612" y="125"/>
                    </a:cubicBezTo>
                    <a:cubicBezTo>
                      <a:pt x="610" y="124"/>
                      <a:pt x="460" y="34"/>
                      <a:pt x="302" y="27"/>
                    </a:cubicBezTo>
                    <a:cubicBezTo>
                      <a:pt x="171" y="22"/>
                      <a:pt x="14" y="40"/>
                      <a:pt x="13" y="40"/>
                    </a:cubicBezTo>
                    <a:cubicBezTo>
                      <a:pt x="7" y="41"/>
                      <a:pt x="2" y="36"/>
                      <a:pt x="1" y="31"/>
                    </a:cubicBezTo>
                    <a:cubicBezTo>
                      <a:pt x="0" y="25"/>
                      <a:pt x="4" y="19"/>
                      <a:pt x="10" y="19"/>
                    </a:cubicBezTo>
                    <a:cubicBezTo>
                      <a:pt x="12" y="19"/>
                      <a:pt x="170" y="0"/>
                      <a:pt x="303" y="6"/>
                    </a:cubicBezTo>
                    <a:cubicBezTo>
                      <a:pt x="467" y="12"/>
                      <a:pt x="617" y="103"/>
                      <a:pt x="623" y="107"/>
                    </a:cubicBezTo>
                    <a:cubicBezTo>
                      <a:pt x="628" y="110"/>
                      <a:pt x="630" y="116"/>
                      <a:pt x="627" y="121"/>
                    </a:cubicBezTo>
                    <a:cubicBezTo>
                      <a:pt x="625" y="125"/>
                      <a:pt x="621" y="126"/>
                      <a:pt x="617" y="126"/>
                    </a:cubicBezTo>
                    <a:close/>
                  </a:path>
                </a:pathLst>
              </a:custGeom>
              <a:solidFill>
                <a:srgbClr val="C9BEA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4" name="Freeform 83"/>
              <p:cNvSpPr/>
              <p:nvPr/>
            </p:nvSpPr>
            <p:spPr bwMode="auto">
              <a:xfrm>
                <a:off x="5770563" y="5462588"/>
                <a:ext cx="1233488" cy="423863"/>
              </a:xfrm>
              <a:custGeom>
                <a:gdLst>
                  <a:gd name="T0" fmla="*/ 626 w 637"/>
                  <a:gd name="T1" fmla="*/ 219 h 219"/>
                  <a:gd name="T2" fmla="*/ 618 w 637"/>
                  <a:gd name="T3" fmla="*/ 215 h 219"/>
                  <a:gd name="T4" fmla="*/ 443 w 637"/>
                  <a:gd name="T5" fmla="*/ 98 h 219"/>
                  <a:gd name="T6" fmla="*/ 14 w 637"/>
                  <a:gd name="T7" fmla="*/ 79 h 219"/>
                  <a:gd name="T8" fmla="*/ 1 w 637"/>
                  <a:gd name="T9" fmla="*/ 71 h 219"/>
                  <a:gd name="T10" fmla="*/ 9 w 637"/>
                  <a:gd name="T11" fmla="*/ 58 h 219"/>
                  <a:gd name="T12" fmla="*/ 452 w 637"/>
                  <a:gd name="T13" fmla="*/ 78 h 219"/>
                  <a:gd name="T14" fmla="*/ 633 w 637"/>
                  <a:gd name="T15" fmla="*/ 200 h 219"/>
                  <a:gd name="T16" fmla="*/ 633 w 637"/>
                  <a:gd name="T17" fmla="*/ 216 h 219"/>
                  <a:gd name="T18" fmla="*/ 626 w 637"/>
                  <a:gd name="T19" fmla="*/ 219 h 2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37" h="219">
                    <a:moveTo>
                      <a:pt x="626" y="219"/>
                    </a:moveTo>
                    <a:cubicBezTo>
                      <a:pt x="623" y="219"/>
                      <a:pt x="620" y="217"/>
                      <a:pt x="618" y="215"/>
                    </a:cubicBezTo>
                    <a:cubicBezTo>
                      <a:pt x="617" y="215"/>
                      <a:pt x="549" y="145"/>
                      <a:pt x="443" y="98"/>
                    </a:cubicBezTo>
                    <a:cubicBezTo>
                      <a:pt x="274" y="23"/>
                      <a:pt x="16" y="79"/>
                      <a:pt x="14" y="79"/>
                    </a:cubicBezTo>
                    <a:cubicBezTo>
                      <a:pt x="8" y="81"/>
                      <a:pt x="2" y="77"/>
                      <a:pt x="1" y="71"/>
                    </a:cubicBezTo>
                    <a:cubicBezTo>
                      <a:pt x="0" y="65"/>
                      <a:pt x="3" y="60"/>
                      <a:pt x="9" y="58"/>
                    </a:cubicBezTo>
                    <a:cubicBezTo>
                      <a:pt x="20" y="56"/>
                      <a:pt x="277" y="0"/>
                      <a:pt x="452" y="78"/>
                    </a:cubicBezTo>
                    <a:cubicBezTo>
                      <a:pt x="561" y="127"/>
                      <a:pt x="630" y="197"/>
                      <a:pt x="633" y="200"/>
                    </a:cubicBezTo>
                    <a:cubicBezTo>
                      <a:pt x="637" y="205"/>
                      <a:pt x="637" y="211"/>
                      <a:pt x="633" y="216"/>
                    </a:cubicBezTo>
                    <a:cubicBezTo>
                      <a:pt x="631" y="218"/>
                      <a:pt x="628" y="219"/>
                      <a:pt x="626" y="219"/>
                    </a:cubicBezTo>
                    <a:close/>
                  </a:path>
                </a:pathLst>
              </a:custGeom>
              <a:solidFill>
                <a:srgbClr val="C9BEA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5" name="Freeform 84"/>
              <p:cNvSpPr/>
              <p:nvPr/>
            </p:nvSpPr>
            <p:spPr bwMode="auto">
              <a:xfrm>
                <a:off x="7051675" y="5870575"/>
                <a:ext cx="968375" cy="677863"/>
              </a:xfrm>
              <a:custGeom>
                <a:gdLst>
                  <a:gd name="T0" fmla="*/ 498 w 500"/>
                  <a:gd name="T1" fmla="*/ 326 h 350"/>
                  <a:gd name="T2" fmla="*/ 449 w 500"/>
                  <a:gd name="T3" fmla="*/ 350 h 350"/>
                  <a:gd name="T4" fmla="*/ 278 w 500"/>
                  <a:gd name="T5" fmla="*/ 159 h 350"/>
                  <a:gd name="T6" fmla="*/ 0 w 500"/>
                  <a:gd name="T7" fmla="*/ 0 h 350"/>
                  <a:gd name="T8" fmla="*/ 245 w 500"/>
                  <a:gd name="T9" fmla="*/ 45 h 350"/>
                  <a:gd name="T10" fmla="*/ 484 w 500"/>
                  <a:gd name="T11" fmla="*/ 253 h 350"/>
                  <a:gd name="T12" fmla="*/ 500 w 500"/>
                  <a:gd name="T13" fmla="*/ 329 h 350"/>
                </a:gdLst>
                <a:cxnLst>
                  <a:cxn ang="0">
                    <a:pos x="T0" y="T1"/>
                  </a:cxn>
                  <a:cxn ang="0">
                    <a:pos x="T2" y="T3"/>
                  </a:cxn>
                  <a:cxn ang="0">
                    <a:pos x="T4" y="T5"/>
                  </a:cxn>
                  <a:cxn ang="0">
                    <a:pos x="T6" y="T7"/>
                  </a:cxn>
                  <a:cxn ang="0">
                    <a:pos x="T8" y="T9"/>
                  </a:cxn>
                  <a:cxn ang="0">
                    <a:pos x="T10" y="T11"/>
                  </a:cxn>
                  <a:cxn ang="0">
                    <a:pos x="T12" y="T13"/>
                  </a:cxn>
                </a:cxnLst>
                <a:rect l="0" t="0" r="r" b="b"/>
                <a:pathLst>
                  <a:path w="500" h="350">
                    <a:moveTo>
                      <a:pt x="498" y="326"/>
                    </a:moveTo>
                    <a:cubicBezTo>
                      <a:pt x="449" y="350"/>
                      <a:pt x="449" y="350"/>
                      <a:pt x="449" y="350"/>
                    </a:cubicBezTo>
                    <a:cubicBezTo>
                      <a:pt x="449" y="350"/>
                      <a:pt x="393" y="257"/>
                      <a:pt x="278" y="159"/>
                    </a:cubicBezTo>
                    <a:cubicBezTo>
                      <a:pt x="217" y="107"/>
                      <a:pt x="0" y="0"/>
                      <a:pt x="0" y="0"/>
                    </a:cubicBezTo>
                    <a:cubicBezTo>
                      <a:pt x="0" y="0"/>
                      <a:pt x="156" y="11"/>
                      <a:pt x="245" y="45"/>
                    </a:cubicBezTo>
                    <a:cubicBezTo>
                      <a:pt x="334" y="80"/>
                      <a:pt x="484" y="253"/>
                      <a:pt x="484" y="253"/>
                    </a:cubicBezTo>
                    <a:cubicBezTo>
                      <a:pt x="500" y="329"/>
                      <a:pt x="500" y="329"/>
                      <a:pt x="500" y="329"/>
                    </a:cubicBezTo>
                  </a:path>
                </a:pathLst>
              </a:custGeom>
              <a:solidFill>
                <a:srgbClr val="E3D8C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6" name="Freeform 85"/>
              <p:cNvSpPr>
                <a:spLocks noEditPoints="1"/>
              </p:cNvSpPr>
              <p:nvPr/>
            </p:nvSpPr>
            <p:spPr bwMode="auto">
              <a:xfrm>
                <a:off x="7027863" y="5849938"/>
                <a:ext cx="1014413" cy="719138"/>
              </a:xfrm>
              <a:custGeom>
                <a:gdLst>
                  <a:gd name="T0" fmla="*/ 461 w 524"/>
                  <a:gd name="T1" fmla="*/ 372 h 372"/>
                  <a:gd name="T2" fmla="*/ 452 w 524"/>
                  <a:gd name="T3" fmla="*/ 367 h 372"/>
                  <a:gd name="T4" fmla="*/ 283 w 524"/>
                  <a:gd name="T5" fmla="*/ 178 h 372"/>
                  <a:gd name="T6" fmla="*/ 7 w 524"/>
                  <a:gd name="T7" fmla="*/ 20 h 372"/>
                  <a:gd name="T8" fmla="*/ 2 w 524"/>
                  <a:gd name="T9" fmla="*/ 8 h 372"/>
                  <a:gd name="T10" fmla="*/ 13 w 524"/>
                  <a:gd name="T11" fmla="*/ 0 h 372"/>
                  <a:gd name="T12" fmla="*/ 261 w 524"/>
                  <a:gd name="T13" fmla="*/ 46 h 372"/>
                  <a:gd name="T14" fmla="*/ 504 w 524"/>
                  <a:gd name="T15" fmla="*/ 257 h 372"/>
                  <a:gd name="T16" fmla="*/ 506 w 524"/>
                  <a:gd name="T17" fmla="*/ 261 h 372"/>
                  <a:gd name="T18" fmla="*/ 523 w 524"/>
                  <a:gd name="T19" fmla="*/ 338 h 372"/>
                  <a:gd name="T20" fmla="*/ 514 w 524"/>
                  <a:gd name="T21" fmla="*/ 350 h 372"/>
                  <a:gd name="T22" fmla="*/ 508 w 524"/>
                  <a:gd name="T23" fmla="*/ 350 h 372"/>
                  <a:gd name="T24" fmla="*/ 466 w 524"/>
                  <a:gd name="T25" fmla="*/ 371 h 372"/>
                  <a:gd name="T26" fmla="*/ 461 w 524"/>
                  <a:gd name="T27" fmla="*/ 372 h 372"/>
                  <a:gd name="T28" fmla="*/ 68 w 524"/>
                  <a:gd name="T29" fmla="*/ 27 h 372"/>
                  <a:gd name="T30" fmla="*/ 297 w 524"/>
                  <a:gd name="T31" fmla="*/ 162 h 372"/>
                  <a:gd name="T32" fmla="*/ 465 w 524"/>
                  <a:gd name="T33" fmla="*/ 347 h 372"/>
                  <a:gd name="T34" fmla="*/ 499 w 524"/>
                  <a:gd name="T35" fmla="*/ 331 h 372"/>
                  <a:gd name="T36" fmla="*/ 486 w 524"/>
                  <a:gd name="T37" fmla="*/ 269 h 372"/>
                  <a:gd name="T38" fmla="*/ 253 w 524"/>
                  <a:gd name="T39" fmla="*/ 66 h 372"/>
                  <a:gd name="T40" fmla="*/ 68 w 524"/>
                  <a:gd name="T41" fmla="*/ 27 h 37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524" h="372">
                    <a:moveTo>
                      <a:pt x="461" y="372"/>
                    </a:moveTo>
                    <a:cubicBezTo>
                      <a:pt x="458" y="372"/>
                      <a:pt x="454" y="370"/>
                      <a:pt x="452" y="367"/>
                    </a:cubicBezTo>
                    <a:cubicBezTo>
                      <a:pt x="451" y="366"/>
                      <a:pt x="395" y="274"/>
                      <a:pt x="283" y="178"/>
                    </a:cubicBezTo>
                    <a:cubicBezTo>
                      <a:pt x="223" y="127"/>
                      <a:pt x="10" y="21"/>
                      <a:pt x="7" y="20"/>
                    </a:cubicBezTo>
                    <a:cubicBezTo>
                      <a:pt x="3" y="18"/>
                      <a:pt x="0" y="13"/>
                      <a:pt x="2" y="8"/>
                    </a:cubicBezTo>
                    <a:cubicBezTo>
                      <a:pt x="3" y="3"/>
                      <a:pt x="8" y="0"/>
                      <a:pt x="13" y="0"/>
                    </a:cubicBezTo>
                    <a:cubicBezTo>
                      <a:pt x="19" y="1"/>
                      <a:pt x="171" y="12"/>
                      <a:pt x="261" y="46"/>
                    </a:cubicBezTo>
                    <a:cubicBezTo>
                      <a:pt x="351" y="82"/>
                      <a:pt x="498" y="249"/>
                      <a:pt x="504" y="257"/>
                    </a:cubicBezTo>
                    <a:cubicBezTo>
                      <a:pt x="505" y="258"/>
                      <a:pt x="506" y="260"/>
                      <a:pt x="506" y="261"/>
                    </a:cubicBezTo>
                    <a:cubicBezTo>
                      <a:pt x="523" y="338"/>
                      <a:pt x="523" y="338"/>
                      <a:pt x="523" y="338"/>
                    </a:cubicBezTo>
                    <a:cubicBezTo>
                      <a:pt x="524" y="343"/>
                      <a:pt x="520" y="349"/>
                      <a:pt x="514" y="350"/>
                    </a:cubicBezTo>
                    <a:cubicBezTo>
                      <a:pt x="512" y="351"/>
                      <a:pt x="510" y="351"/>
                      <a:pt x="508" y="350"/>
                    </a:cubicBezTo>
                    <a:cubicBezTo>
                      <a:pt x="466" y="371"/>
                      <a:pt x="466" y="371"/>
                      <a:pt x="466" y="371"/>
                    </a:cubicBezTo>
                    <a:cubicBezTo>
                      <a:pt x="464" y="371"/>
                      <a:pt x="463" y="372"/>
                      <a:pt x="461" y="372"/>
                    </a:cubicBezTo>
                    <a:close/>
                    <a:moveTo>
                      <a:pt x="68" y="27"/>
                    </a:moveTo>
                    <a:cubicBezTo>
                      <a:pt x="136" y="62"/>
                      <a:pt x="253" y="125"/>
                      <a:pt x="297" y="162"/>
                    </a:cubicBezTo>
                    <a:cubicBezTo>
                      <a:pt x="394" y="244"/>
                      <a:pt x="449" y="322"/>
                      <a:pt x="465" y="347"/>
                    </a:cubicBezTo>
                    <a:cubicBezTo>
                      <a:pt x="499" y="331"/>
                      <a:pt x="499" y="331"/>
                      <a:pt x="499" y="331"/>
                    </a:cubicBezTo>
                    <a:cubicBezTo>
                      <a:pt x="486" y="269"/>
                      <a:pt x="486" y="269"/>
                      <a:pt x="486" y="269"/>
                    </a:cubicBezTo>
                    <a:cubicBezTo>
                      <a:pt x="469" y="249"/>
                      <a:pt x="333" y="98"/>
                      <a:pt x="253" y="66"/>
                    </a:cubicBezTo>
                    <a:cubicBezTo>
                      <a:pt x="200" y="46"/>
                      <a:pt x="121" y="33"/>
                      <a:pt x="68" y="27"/>
                    </a:cubicBezTo>
                    <a:close/>
                  </a:path>
                </a:pathLst>
              </a:custGeom>
              <a:solidFill>
                <a:srgbClr val="E3D8C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7" name="Freeform 86"/>
              <p:cNvSpPr/>
              <p:nvPr/>
            </p:nvSpPr>
            <p:spPr bwMode="auto">
              <a:xfrm>
                <a:off x="6981825" y="5856288"/>
                <a:ext cx="1087438" cy="690563"/>
              </a:xfrm>
              <a:custGeom>
                <a:gdLst>
                  <a:gd name="T0" fmla="*/ 562 w 562"/>
                  <a:gd name="T1" fmla="*/ 308 h 356"/>
                  <a:gd name="T2" fmla="*/ 446 w 562"/>
                  <a:gd name="T3" fmla="*/ 180 h 356"/>
                  <a:gd name="T4" fmla="*/ 134 w 562"/>
                  <a:gd name="T5" fmla="*/ 0 h 356"/>
                  <a:gd name="T6" fmla="*/ 0 w 562"/>
                  <a:gd name="T7" fmla="*/ 4 h 356"/>
                  <a:gd name="T8" fmla="*/ 336 w 562"/>
                  <a:gd name="T9" fmla="*/ 154 h 356"/>
                  <a:gd name="T10" fmla="*/ 501 w 562"/>
                  <a:gd name="T11" fmla="*/ 338 h 356"/>
                  <a:gd name="T12" fmla="*/ 514 w 562"/>
                  <a:gd name="T13" fmla="*/ 356 h 356"/>
                  <a:gd name="T14" fmla="*/ 556 w 562"/>
                  <a:gd name="T15" fmla="*/ 312 h 35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62" h="356">
                    <a:moveTo>
                      <a:pt x="562" y="308"/>
                    </a:moveTo>
                    <a:cubicBezTo>
                      <a:pt x="446" y="180"/>
                      <a:pt x="446" y="180"/>
                      <a:pt x="446" y="180"/>
                    </a:cubicBezTo>
                    <a:cubicBezTo>
                      <a:pt x="134" y="0"/>
                      <a:pt x="134" y="0"/>
                      <a:pt x="134" y="0"/>
                    </a:cubicBezTo>
                    <a:cubicBezTo>
                      <a:pt x="0" y="4"/>
                      <a:pt x="0" y="4"/>
                      <a:pt x="0" y="4"/>
                    </a:cubicBezTo>
                    <a:cubicBezTo>
                      <a:pt x="0" y="4"/>
                      <a:pt x="263" y="103"/>
                      <a:pt x="336" y="154"/>
                    </a:cubicBezTo>
                    <a:cubicBezTo>
                      <a:pt x="430" y="221"/>
                      <a:pt x="479" y="302"/>
                      <a:pt x="501" y="338"/>
                    </a:cubicBezTo>
                    <a:cubicBezTo>
                      <a:pt x="507" y="347"/>
                      <a:pt x="511" y="354"/>
                      <a:pt x="514" y="356"/>
                    </a:cubicBezTo>
                    <a:cubicBezTo>
                      <a:pt x="556" y="312"/>
                      <a:pt x="556" y="312"/>
                      <a:pt x="556" y="312"/>
                    </a:cubicBezTo>
                  </a:path>
                </a:pathLst>
              </a:custGeom>
              <a:solidFill>
                <a:srgbClr val="E3D8C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8" name="Freeform 87"/>
              <p:cNvSpPr>
                <a:spLocks noEditPoints="1"/>
              </p:cNvSpPr>
              <p:nvPr/>
            </p:nvSpPr>
            <p:spPr bwMode="auto">
              <a:xfrm>
                <a:off x="6958013" y="5835650"/>
                <a:ext cx="1135063" cy="731838"/>
              </a:xfrm>
              <a:custGeom>
                <a:gdLst>
                  <a:gd name="T0" fmla="*/ 526 w 586"/>
                  <a:gd name="T1" fmla="*/ 378 h 378"/>
                  <a:gd name="T2" fmla="*/ 519 w 586"/>
                  <a:gd name="T3" fmla="*/ 375 h 378"/>
                  <a:gd name="T4" fmla="*/ 504 w 586"/>
                  <a:gd name="T5" fmla="*/ 355 h 378"/>
                  <a:gd name="T6" fmla="*/ 502 w 586"/>
                  <a:gd name="T7" fmla="*/ 351 h 378"/>
                  <a:gd name="T8" fmla="*/ 342 w 586"/>
                  <a:gd name="T9" fmla="*/ 174 h 378"/>
                  <a:gd name="T10" fmla="*/ 8 w 586"/>
                  <a:gd name="T11" fmla="*/ 25 h 378"/>
                  <a:gd name="T12" fmla="*/ 1 w 586"/>
                  <a:gd name="T13" fmla="*/ 13 h 378"/>
                  <a:gd name="T14" fmla="*/ 11 w 586"/>
                  <a:gd name="T15" fmla="*/ 4 h 378"/>
                  <a:gd name="T16" fmla="*/ 146 w 586"/>
                  <a:gd name="T17" fmla="*/ 0 h 378"/>
                  <a:gd name="T18" fmla="*/ 151 w 586"/>
                  <a:gd name="T19" fmla="*/ 2 h 378"/>
                  <a:gd name="T20" fmla="*/ 463 w 586"/>
                  <a:gd name="T21" fmla="*/ 182 h 378"/>
                  <a:gd name="T22" fmla="*/ 466 w 586"/>
                  <a:gd name="T23" fmla="*/ 184 h 378"/>
                  <a:gd name="T24" fmla="*/ 582 w 586"/>
                  <a:gd name="T25" fmla="*/ 311 h 378"/>
                  <a:gd name="T26" fmla="*/ 581 w 586"/>
                  <a:gd name="T27" fmla="*/ 327 h 378"/>
                  <a:gd name="T28" fmla="*/ 578 w 586"/>
                  <a:gd name="T29" fmla="*/ 329 h 378"/>
                  <a:gd name="T30" fmla="*/ 576 w 586"/>
                  <a:gd name="T31" fmla="*/ 331 h 378"/>
                  <a:gd name="T32" fmla="*/ 533 w 586"/>
                  <a:gd name="T33" fmla="*/ 375 h 378"/>
                  <a:gd name="T34" fmla="*/ 526 w 586"/>
                  <a:gd name="T35" fmla="*/ 378 h 378"/>
                  <a:gd name="T36" fmla="*/ 65 w 586"/>
                  <a:gd name="T37" fmla="*/ 24 h 378"/>
                  <a:gd name="T38" fmla="*/ 354 w 586"/>
                  <a:gd name="T39" fmla="*/ 156 h 378"/>
                  <a:gd name="T40" fmla="*/ 520 w 586"/>
                  <a:gd name="T41" fmla="*/ 340 h 378"/>
                  <a:gd name="T42" fmla="*/ 522 w 586"/>
                  <a:gd name="T43" fmla="*/ 343 h 378"/>
                  <a:gd name="T44" fmla="*/ 527 w 586"/>
                  <a:gd name="T45" fmla="*/ 351 h 378"/>
                  <a:gd name="T46" fmla="*/ 559 w 586"/>
                  <a:gd name="T47" fmla="*/ 318 h 378"/>
                  <a:gd name="T48" fmla="*/ 451 w 586"/>
                  <a:gd name="T49" fmla="*/ 199 h 378"/>
                  <a:gd name="T50" fmla="*/ 143 w 586"/>
                  <a:gd name="T51" fmla="*/ 22 h 378"/>
                  <a:gd name="T52" fmla="*/ 65 w 586"/>
                  <a:gd name="T53" fmla="*/ 24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86" h="378">
                    <a:moveTo>
                      <a:pt x="526" y="378"/>
                    </a:moveTo>
                    <a:cubicBezTo>
                      <a:pt x="523" y="378"/>
                      <a:pt x="521" y="377"/>
                      <a:pt x="519" y="375"/>
                    </a:cubicBezTo>
                    <a:cubicBezTo>
                      <a:pt x="515" y="372"/>
                      <a:pt x="511" y="367"/>
                      <a:pt x="504" y="355"/>
                    </a:cubicBezTo>
                    <a:cubicBezTo>
                      <a:pt x="502" y="351"/>
                      <a:pt x="502" y="351"/>
                      <a:pt x="502" y="351"/>
                    </a:cubicBezTo>
                    <a:cubicBezTo>
                      <a:pt x="479" y="314"/>
                      <a:pt x="431" y="237"/>
                      <a:pt x="342" y="174"/>
                    </a:cubicBezTo>
                    <a:cubicBezTo>
                      <a:pt x="271" y="124"/>
                      <a:pt x="11" y="26"/>
                      <a:pt x="8" y="25"/>
                    </a:cubicBezTo>
                    <a:cubicBezTo>
                      <a:pt x="3" y="23"/>
                      <a:pt x="0" y="18"/>
                      <a:pt x="1" y="13"/>
                    </a:cubicBezTo>
                    <a:cubicBezTo>
                      <a:pt x="2" y="8"/>
                      <a:pt x="6" y="4"/>
                      <a:pt x="11" y="4"/>
                    </a:cubicBezTo>
                    <a:cubicBezTo>
                      <a:pt x="146" y="0"/>
                      <a:pt x="146" y="0"/>
                      <a:pt x="146" y="0"/>
                    </a:cubicBezTo>
                    <a:cubicBezTo>
                      <a:pt x="148" y="0"/>
                      <a:pt x="150" y="1"/>
                      <a:pt x="151" y="2"/>
                    </a:cubicBezTo>
                    <a:cubicBezTo>
                      <a:pt x="463" y="182"/>
                      <a:pt x="463" y="182"/>
                      <a:pt x="463" y="182"/>
                    </a:cubicBezTo>
                    <a:cubicBezTo>
                      <a:pt x="464" y="182"/>
                      <a:pt x="465" y="183"/>
                      <a:pt x="466" y="184"/>
                    </a:cubicBezTo>
                    <a:cubicBezTo>
                      <a:pt x="582" y="311"/>
                      <a:pt x="582" y="311"/>
                      <a:pt x="582" y="311"/>
                    </a:cubicBezTo>
                    <a:cubicBezTo>
                      <a:pt x="586" y="316"/>
                      <a:pt x="586" y="323"/>
                      <a:pt x="581" y="327"/>
                    </a:cubicBezTo>
                    <a:cubicBezTo>
                      <a:pt x="580" y="328"/>
                      <a:pt x="579" y="328"/>
                      <a:pt x="578" y="329"/>
                    </a:cubicBezTo>
                    <a:cubicBezTo>
                      <a:pt x="577" y="329"/>
                      <a:pt x="577" y="330"/>
                      <a:pt x="576" y="331"/>
                    </a:cubicBezTo>
                    <a:cubicBezTo>
                      <a:pt x="533" y="375"/>
                      <a:pt x="533" y="375"/>
                      <a:pt x="533" y="375"/>
                    </a:cubicBezTo>
                    <a:cubicBezTo>
                      <a:pt x="531" y="377"/>
                      <a:pt x="528" y="378"/>
                      <a:pt x="526" y="378"/>
                    </a:cubicBezTo>
                    <a:close/>
                    <a:moveTo>
                      <a:pt x="65" y="24"/>
                    </a:moveTo>
                    <a:cubicBezTo>
                      <a:pt x="145" y="55"/>
                      <a:pt x="300" y="118"/>
                      <a:pt x="354" y="156"/>
                    </a:cubicBezTo>
                    <a:cubicBezTo>
                      <a:pt x="447" y="222"/>
                      <a:pt x="496" y="302"/>
                      <a:pt x="520" y="340"/>
                    </a:cubicBezTo>
                    <a:cubicBezTo>
                      <a:pt x="522" y="343"/>
                      <a:pt x="522" y="343"/>
                      <a:pt x="522" y="343"/>
                    </a:cubicBezTo>
                    <a:cubicBezTo>
                      <a:pt x="523" y="345"/>
                      <a:pt x="525" y="348"/>
                      <a:pt x="527" y="351"/>
                    </a:cubicBezTo>
                    <a:cubicBezTo>
                      <a:pt x="559" y="318"/>
                      <a:pt x="559" y="318"/>
                      <a:pt x="559" y="318"/>
                    </a:cubicBezTo>
                    <a:cubicBezTo>
                      <a:pt x="451" y="199"/>
                      <a:pt x="451" y="199"/>
                      <a:pt x="451" y="199"/>
                    </a:cubicBezTo>
                    <a:cubicBezTo>
                      <a:pt x="143" y="22"/>
                      <a:pt x="143" y="22"/>
                      <a:pt x="143" y="22"/>
                    </a:cubicBezTo>
                    <a:lnTo>
                      <a:pt x="65" y="24"/>
                    </a:lnTo>
                    <a:close/>
                  </a:path>
                </a:pathLst>
              </a:custGeom>
              <a:solidFill>
                <a:srgbClr val="E3D8C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9" name="Freeform 88"/>
              <p:cNvSpPr/>
              <p:nvPr/>
            </p:nvSpPr>
            <p:spPr bwMode="auto">
              <a:xfrm>
                <a:off x="6981825" y="4646613"/>
                <a:ext cx="2427288" cy="1944688"/>
              </a:xfrm>
              <a:custGeom>
                <a:gdLst>
                  <a:gd name="T0" fmla="*/ 0 w 1254"/>
                  <a:gd name="T1" fmla="*/ 629 h 1004"/>
                  <a:gd name="T2" fmla="*/ 375 w 1254"/>
                  <a:gd name="T3" fmla="*/ 768 h 1004"/>
                  <a:gd name="T4" fmla="*/ 601 w 1254"/>
                  <a:gd name="T5" fmla="*/ 1004 h 1004"/>
                  <a:gd name="T6" fmla="*/ 1254 w 1254"/>
                  <a:gd name="T7" fmla="*/ 257 h 1004"/>
                  <a:gd name="T8" fmla="*/ 944 w 1254"/>
                  <a:gd name="T9" fmla="*/ 26 h 1004"/>
                  <a:gd name="T10" fmla="*/ 581 w 1254"/>
                  <a:gd name="T11" fmla="*/ 26 h 1004"/>
                  <a:gd name="T12" fmla="*/ 0 w 1254"/>
                  <a:gd name="T13" fmla="*/ 629 h 1004"/>
                </a:gdLst>
                <a:cxnLst>
                  <a:cxn ang="0">
                    <a:pos x="T0" y="T1"/>
                  </a:cxn>
                  <a:cxn ang="0">
                    <a:pos x="T2" y="T3"/>
                  </a:cxn>
                  <a:cxn ang="0">
                    <a:pos x="T4" y="T5"/>
                  </a:cxn>
                  <a:cxn ang="0">
                    <a:pos x="T6" y="T7"/>
                  </a:cxn>
                  <a:cxn ang="0">
                    <a:pos x="T8" y="T9"/>
                  </a:cxn>
                  <a:cxn ang="0">
                    <a:pos x="T10" y="T11"/>
                  </a:cxn>
                  <a:cxn ang="0">
                    <a:pos x="T12" y="T13"/>
                  </a:cxn>
                </a:cxnLst>
                <a:rect l="0" t="0" r="r" b="b"/>
                <a:pathLst>
                  <a:path w="1254" h="1004">
                    <a:moveTo>
                      <a:pt x="0" y="629"/>
                    </a:moveTo>
                    <a:cubicBezTo>
                      <a:pt x="0" y="629"/>
                      <a:pt x="208" y="651"/>
                      <a:pt x="375" y="768"/>
                    </a:cubicBezTo>
                    <a:cubicBezTo>
                      <a:pt x="544" y="886"/>
                      <a:pt x="601" y="1004"/>
                      <a:pt x="601" y="1004"/>
                    </a:cubicBezTo>
                    <a:cubicBezTo>
                      <a:pt x="1254" y="257"/>
                      <a:pt x="1254" y="257"/>
                      <a:pt x="1254" y="257"/>
                    </a:cubicBezTo>
                    <a:cubicBezTo>
                      <a:pt x="1254" y="257"/>
                      <a:pt x="1192" y="79"/>
                      <a:pt x="944" y="26"/>
                    </a:cubicBezTo>
                    <a:cubicBezTo>
                      <a:pt x="820" y="0"/>
                      <a:pt x="581" y="26"/>
                      <a:pt x="581" y="26"/>
                    </a:cubicBezTo>
                    <a:lnTo>
                      <a:pt x="0" y="629"/>
                    </a:lnTo>
                    <a:close/>
                  </a:path>
                </a:pathLst>
              </a:custGeom>
              <a:solidFill>
                <a:srgbClr val="EAE3D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0" name="Freeform 89"/>
              <p:cNvSpPr>
                <a:spLocks noEditPoints="1"/>
              </p:cNvSpPr>
              <p:nvPr/>
            </p:nvSpPr>
            <p:spPr bwMode="auto">
              <a:xfrm>
                <a:off x="6958013" y="4625975"/>
                <a:ext cx="2471738" cy="1985963"/>
              </a:xfrm>
              <a:custGeom>
                <a:gdLst>
                  <a:gd name="T0" fmla="*/ 613 w 1277"/>
                  <a:gd name="T1" fmla="*/ 1026 h 1026"/>
                  <a:gd name="T2" fmla="*/ 611 w 1277"/>
                  <a:gd name="T3" fmla="*/ 1025 h 1026"/>
                  <a:gd name="T4" fmla="*/ 603 w 1277"/>
                  <a:gd name="T5" fmla="*/ 1019 h 1026"/>
                  <a:gd name="T6" fmla="*/ 381 w 1277"/>
                  <a:gd name="T7" fmla="*/ 788 h 1026"/>
                  <a:gd name="T8" fmla="*/ 11 w 1277"/>
                  <a:gd name="T9" fmla="*/ 651 h 1026"/>
                  <a:gd name="T10" fmla="*/ 2 w 1277"/>
                  <a:gd name="T11" fmla="*/ 644 h 1026"/>
                  <a:gd name="T12" fmla="*/ 4 w 1277"/>
                  <a:gd name="T13" fmla="*/ 632 h 1026"/>
                  <a:gd name="T14" fmla="*/ 586 w 1277"/>
                  <a:gd name="T15" fmla="*/ 30 h 1026"/>
                  <a:gd name="T16" fmla="*/ 592 w 1277"/>
                  <a:gd name="T17" fmla="*/ 27 h 1026"/>
                  <a:gd name="T18" fmla="*/ 958 w 1277"/>
                  <a:gd name="T19" fmla="*/ 27 h 1026"/>
                  <a:gd name="T20" fmla="*/ 1276 w 1277"/>
                  <a:gd name="T21" fmla="*/ 265 h 1026"/>
                  <a:gd name="T22" fmla="*/ 1274 w 1277"/>
                  <a:gd name="T23" fmla="*/ 275 h 1026"/>
                  <a:gd name="T24" fmla="*/ 621 w 1277"/>
                  <a:gd name="T25" fmla="*/ 1022 h 1026"/>
                  <a:gd name="T26" fmla="*/ 613 w 1277"/>
                  <a:gd name="T27" fmla="*/ 1026 h 1026"/>
                  <a:gd name="T28" fmla="*/ 34 w 1277"/>
                  <a:gd name="T29" fmla="*/ 632 h 1026"/>
                  <a:gd name="T30" fmla="*/ 393 w 1277"/>
                  <a:gd name="T31" fmla="*/ 770 h 1026"/>
                  <a:gd name="T32" fmla="*/ 615 w 1277"/>
                  <a:gd name="T33" fmla="*/ 996 h 1026"/>
                  <a:gd name="T34" fmla="*/ 1253 w 1277"/>
                  <a:gd name="T35" fmla="*/ 266 h 1026"/>
                  <a:gd name="T36" fmla="*/ 953 w 1277"/>
                  <a:gd name="T37" fmla="*/ 48 h 1026"/>
                  <a:gd name="T38" fmla="*/ 598 w 1277"/>
                  <a:gd name="T39" fmla="*/ 48 h 1026"/>
                  <a:gd name="T40" fmla="*/ 34 w 1277"/>
                  <a:gd name="T41" fmla="*/ 632 h 10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77" h="1026">
                    <a:moveTo>
                      <a:pt x="613" y="1026"/>
                    </a:moveTo>
                    <a:cubicBezTo>
                      <a:pt x="612" y="1026"/>
                      <a:pt x="612" y="1025"/>
                      <a:pt x="611" y="1025"/>
                    </a:cubicBezTo>
                    <a:cubicBezTo>
                      <a:pt x="608" y="1025"/>
                      <a:pt x="605" y="1023"/>
                      <a:pt x="603" y="1019"/>
                    </a:cubicBezTo>
                    <a:cubicBezTo>
                      <a:pt x="602" y="1018"/>
                      <a:pt x="545" y="902"/>
                      <a:pt x="381" y="788"/>
                    </a:cubicBezTo>
                    <a:cubicBezTo>
                      <a:pt x="218" y="674"/>
                      <a:pt x="13" y="651"/>
                      <a:pt x="11" y="651"/>
                    </a:cubicBezTo>
                    <a:cubicBezTo>
                      <a:pt x="6" y="650"/>
                      <a:pt x="3" y="647"/>
                      <a:pt x="2" y="644"/>
                    </a:cubicBezTo>
                    <a:cubicBezTo>
                      <a:pt x="0" y="640"/>
                      <a:pt x="1" y="635"/>
                      <a:pt x="4" y="632"/>
                    </a:cubicBezTo>
                    <a:cubicBezTo>
                      <a:pt x="586" y="30"/>
                      <a:pt x="586" y="30"/>
                      <a:pt x="586" y="30"/>
                    </a:cubicBezTo>
                    <a:cubicBezTo>
                      <a:pt x="588" y="28"/>
                      <a:pt x="590" y="27"/>
                      <a:pt x="592" y="27"/>
                    </a:cubicBezTo>
                    <a:cubicBezTo>
                      <a:pt x="602" y="26"/>
                      <a:pt x="834" y="0"/>
                      <a:pt x="958" y="27"/>
                    </a:cubicBezTo>
                    <a:cubicBezTo>
                      <a:pt x="1210" y="81"/>
                      <a:pt x="1273" y="257"/>
                      <a:pt x="1276" y="265"/>
                    </a:cubicBezTo>
                    <a:cubicBezTo>
                      <a:pt x="1277" y="268"/>
                      <a:pt x="1276" y="272"/>
                      <a:pt x="1274" y="275"/>
                    </a:cubicBezTo>
                    <a:cubicBezTo>
                      <a:pt x="621" y="1022"/>
                      <a:pt x="621" y="1022"/>
                      <a:pt x="621" y="1022"/>
                    </a:cubicBezTo>
                    <a:cubicBezTo>
                      <a:pt x="619" y="1024"/>
                      <a:pt x="616" y="1026"/>
                      <a:pt x="613" y="1026"/>
                    </a:cubicBezTo>
                    <a:close/>
                    <a:moveTo>
                      <a:pt x="34" y="632"/>
                    </a:moveTo>
                    <a:cubicBezTo>
                      <a:pt x="92" y="642"/>
                      <a:pt x="257" y="675"/>
                      <a:pt x="393" y="770"/>
                    </a:cubicBezTo>
                    <a:cubicBezTo>
                      <a:pt x="530" y="866"/>
                      <a:pt x="594" y="961"/>
                      <a:pt x="615" y="996"/>
                    </a:cubicBezTo>
                    <a:cubicBezTo>
                      <a:pt x="1253" y="266"/>
                      <a:pt x="1253" y="266"/>
                      <a:pt x="1253" y="266"/>
                    </a:cubicBezTo>
                    <a:cubicBezTo>
                      <a:pt x="1240" y="236"/>
                      <a:pt x="1168" y="94"/>
                      <a:pt x="953" y="48"/>
                    </a:cubicBezTo>
                    <a:cubicBezTo>
                      <a:pt x="842" y="24"/>
                      <a:pt x="630" y="44"/>
                      <a:pt x="598" y="48"/>
                    </a:cubicBezTo>
                    <a:lnTo>
                      <a:pt x="34" y="632"/>
                    </a:lnTo>
                    <a:close/>
                  </a:path>
                </a:pathLst>
              </a:custGeom>
              <a:solidFill>
                <a:srgbClr val="EAE3D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1" name="Freeform 90"/>
              <p:cNvSpPr/>
              <p:nvPr/>
            </p:nvSpPr>
            <p:spPr bwMode="auto">
              <a:xfrm>
                <a:off x="6946900" y="5829300"/>
                <a:ext cx="1041400" cy="727075"/>
              </a:xfrm>
              <a:custGeom>
                <a:gdLst>
                  <a:gd name="T0" fmla="*/ 526 w 538"/>
                  <a:gd name="T1" fmla="*/ 375 h 375"/>
                  <a:gd name="T2" fmla="*/ 519 w 538"/>
                  <a:gd name="T3" fmla="*/ 372 h 375"/>
                  <a:gd name="T4" fmla="*/ 502 w 538"/>
                  <a:gd name="T5" fmla="*/ 348 h 375"/>
                  <a:gd name="T6" fmla="*/ 342 w 538"/>
                  <a:gd name="T7" fmla="*/ 171 h 375"/>
                  <a:gd name="T8" fmla="*/ 8 w 538"/>
                  <a:gd name="T9" fmla="*/ 22 h 375"/>
                  <a:gd name="T10" fmla="*/ 2 w 538"/>
                  <a:gd name="T11" fmla="*/ 8 h 375"/>
                  <a:gd name="T12" fmla="*/ 16 w 538"/>
                  <a:gd name="T13" fmla="*/ 2 h 375"/>
                  <a:gd name="T14" fmla="*/ 355 w 538"/>
                  <a:gd name="T15" fmla="*/ 153 h 375"/>
                  <a:gd name="T16" fmla="*/ 521 w 538"/>
                  <a:gd name="T17" fmla="*/ 337 h 375"/>
                  <a:gd name="T18" fmla="*/ 533 w 538"/>
                  <a:gd name="T19" fmla="*/ 356 h 375"/>
                  <a:gd name="T20" fmla="*/ 534 w 538"/>
                  <a:gd name="T21" fmla="*/ 371 h 375"/>
                  <a:gd name="T22" fmla="*/ 526 w 538"/>
                  <a:gd name="T23" fmla="*/ 375 h 3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38" h="375">
                    <a:moveTo>
                      <a:pt x="526" y="375"/>
                    </a:moveTo>
                    <a:cubicBezTo>
                      <a:pt x="524" y="375"/>
                      <a:pt x="521" y="374"/>
                      <a:pt x="519" y="372"/>
                    </a:cubicBezTo>
                    <a:cubicBezTo>
                      <a:pt x="515" y="369"/>
                      <a:pt x="511" y="362"/>
                      <a:pt x="502" y="348"/>
                    </a:cubicBezTo>
                    <a:cubicBezTo>
                      <a:pt x="479" y="311"/>
                      <a:pt x="432" y="234"/>
                      <a:pt x="342" y="171"/>
                    </a:cubicBezTo>
                    <a:cubicBezTo>
                      <a:pt x="271" y="121"/>
                      <a:pt x="11" y="23"/>
                      <a:pt x="8" y="22"/>
                    </a:cubicBezTo>
                    <a:cubicBezTo>
                      <a:pt x="3" y="20"/>
                      <a:pt x="0" y="13"/>
                      <a:pt x="2" y="8"/>
                    </a:cubicBezTo>
                    <a:cubicBezTo>
                      <a:pt x="4" y="2"/>
                      <a:pt x="10" y="0"/>
                      <a:pt x="16" y="2"/>
                    </a:cubicBezTo>
                    <a:cubicBezTo>
                      <a:pt x="27" y="6"/>
                      <a:pt x="281" y="102"/>
                      <a:pt x="355" y="153"/>
                    </a:cubicBezTo>
                    <a:cubicBezTo>
                      <a:pt x="448" y="219"/>
                      <a:pt x="497" y="299"/>
                      <a:pt x="521" y="337"/>
                    </a:cubicBezTo>
                    <a:cubicBezTo>
                      <a:pt x="526" y="345"/>
                      <a:pt x="531" y="354"/>
                      <a:pt x="533" y="356"/>
                    </a:cubicBezTo>
                    <a:cubicBezTo>
                      <a:pt x="538" y="360"/>
                      <a:pt x="538" y="367"/>
                      <a:pt x="534" y="371"/>
                    </a:cubicBezTo>
                    <a:cubicBezTo>
                      <a:pt x="532" y="373"/>
                      <a:pt x="529" y="375"/>
                      <a:pt x="526" y="375"/>
                    </a:cubicBezTo>
                    <a:close/>
                  </a:path>
                </a:pathLst>
              </a:custGeom>
              <a:solidFill>
                <a:srgbClr val="C9BEA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2" name="Freeform 91"/>
              <p:cNvSpPr/>
              <p:nvPr/>
            </p:nvSpPr>
            <p:spPr bwMode="auto">
              <a:xfrm>
                <a:off x="6958013" y="5843588"/>
                <a:ext cx="1209675" cy="768350"/>
              </a:xfrm>
              <a:custGeom>
                <a:gdLst>
                  <a:gd name="T0" fmla="*/ 613 w 625"/>
                  <a:gd name="T1" fmla="*/ 397 h 397"/>
                  <a:gd name="T2" fmla="*/ 603 w 625"/>
                  <a:gd name="T3" fmla="*/ 390 h 397"/>
                  <a:gd name="T4" fmla="*/ 381 w 625"/>
                  <a:gd name="T5" fmla="*/ 159 h 397"/>
                  <a:gd name="T6" fmla="*/ 11 w 625"/>
                  <a:gd name="T7" fmla="*/ 22 h 397"/>
                  <a:gd name="T8" fmla="*/ 1 w 625"/>
                  <a:gd name="T9" fmla="*/ 10 h 397"/>
                  <a:gd name="T10" fmla="*/ 13 w 625"/>
                  <a:gd name="T11" fmla="*/ 0 h 397"/>
                  <a:gd name="T12" fmla="*/ 393 w 625"/>
                  <a:gd name="T13" fmla="*/ 141 h 397"/>
                  <a:gd name="T14" fmla="*/ 622 w 625"/>
                  <a:gd name="T15" fmla="*/ 381 h 397"/>
                  <a:gd name="T16" fmla="*/ 617 w 625"/>
                  <a:gd name="T17" fmla="*/ 395 h 397"/>
                  <a:gd name="T18" fmla="*/ 613 w 625"/>
                  <a:gd name="T19" fmla="*/ 397 h 3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25" h="397">
                    <a:moveTo>
                      <a:pt x="613" y="397"/>
                    </a:moveTo>
                    <a:cubicBezTo>
                      <a:pt x="609" y="397"/>
                      <a:pt x="605" y="394"/>
                      <a:pt x="603" y="390"/>
                    </a:cubicBezTo>
                    <a:cubicBezTo>
                      <a:pt x="602" y="389"/>
                      <a:pt x="545" y="273"/>
                      <a:pt x="381" y="159"/>
                    </a:cubicBezTo>
                    <a:cubicBezTo>
                      <a:pt x="218" y="45"/>
                      <a:pt x="13" y="22"/>
                      <a:pt x="11" y="22"/>
                    </a:cubicBezTo>
                    <a:cubicBezTo>
                      <a:pt x="5" y="21"/>
                      <a:pt x="0" y="16"/>
                      <a:pt x="1" y="10"/>
                    </a:cubicBezTo>
                    <a:cubicBezTo>
                      <a:pt x="2" y="4"/>
                      <a:pt x="7" y="0"/>
                      <a:pt x="13" y="0"/>
                    </a:cubicBezTo>
                    <a:cubicBezTo>
                      <a:pt x="15" y="0"/>
                      <a:pt x="226" y="24"/>
                      <a:pt x="393" y="141"/>
                    </a:cubicBezTo>
                    <a:cubicBezTo>
                      <a:pt x="562" y="259"/>
                      <a:pt x="620" y="376"/>
                      <a:pt x="622" y="381"/>
                    </a:cubicBezTo>
                    <a:cubicBezTo>
                      <a:pt x="625" y="386"/>
                      <a:pt x="623" y="393"/>
                      <a:pt x="617" y="395"/>
                    </a:cubicBezTo>
                    <a:cubicBezTo>
                      <a:pt x="616" y="396"/>
                      <a:pt x="614" y="397"/>
                      <a:pt x="613" y="397"/>
                    </a:cubicBezTo>
                    <a:close/>
                  </a:path>
                </a:pathLst>
              </a:custGeom>
              <a:solidFill>
                <a:srgbClr val="C9BEA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3" name="Freeform 92"/>
              <p:cNvSpPr/>
              <p:nvPr/>
            </p:nvSpPr>
            <p:spPr bwMode="auto">
              <a:xfrm>
                <a:off x="7051675" y="4646613"/>
                <a:ext cx="1998663" cy="1144588"/>
              </a:xfrm>
              <a:custGeom>
                <a:gdLst>
                  <a:gd name="T0" fmla="*/ 0 w 1033"/>
                  <a:gd name="T1" fmla="*/ 591 h 591"/>
                  <a:gd name="T2" fmla="*/ 1033 w 1033"/>
                  <a:gd name="T3" fmla="*/ 69 h 591"/>
                  <a:gd name="T4" fmla="*/ 908 w 1033"/>
                  <a:gd name="T5" fmla="*/ 26 h 591"/>
                  <a:gd name="T6" fmla="*/ 485 w 1033"/>
                  <a:gd name="T7" fmla="*/ 13 h 591"/>
                  <a:gd name="T8" fmla="*/ 0 w 1033"/>
                  <a:gd name="T9" fmla="*/ 591 h 591"/>
                </a:gdLst>
                <a:cxnLst>
                  <a:cxn ang="0">
                    <a:pos x="T0" y="T1"/>
                  </a:cxn>
                  <a:cxn ang="0">
                    <a:pos x="T2" y="T3"/>
                  </a:cxn>
                  <a:cxn ang="0">
                    <a:pos x="T4" y="T5"/>
                  </a:cxn>
                  <a:cxn ang="0">
                    <a:pos x="T6" y="T7"/>
                  </a:cxn>
                  <a:cxn ang="0">
                    <a:pos x="T8" y="T9"/>
                  </a:cxn>
                </a:cxnLst>
                <a:rect l="0" t="0" r="r" b="b"/>
                <a:pathLst>
                  <a:path w="1033" h="591">
                    <a:moveTo>
                      <a:pt x="0" y="591"/>
                    </a:moveTo>
                    <a:cubicBezTo>
                      <a:pt x="111" y="516"/>
                      <a:pt x="692" y="101"/>
                      <a:pt x="1033" y="69"/>
                    </a:cubicBezTo>
                    <a:cubicBezTo>
                      <a:pt x="997" y="52"/>
                      <a:pt x="956" y="37"/>
                      <a:pt x="908" y="26"/>
                    </a:cubicBezTo>
                    <a:cubicBezTo>
                      <a:pt x="784" y="0"/>
                      <a:pt x="485" y="13"/>
                      <a:pt x="485" y="13"/>
                    </a:cubicBezTo>
                    <a:lnTo>
                      <a:pt x="0" y="591"/>
                    </a:lnTo>
                    <a:close/>
                  </a:path>
                </a:pathLst>
              </a:custGeom>
              <a:solidFill>
                <a:srgbClr val="E3D8C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4" name="Freeform 93"/>
              <p:cNvSpPr>
                <a:spLocks noEditPoints="1"/>
              </p:cNvSpPr>
              <p:nvPr/>
            </p:nvSpPr>
            <p:spPr bwMode="auto">
              <a:xfrm>
                <a:off x="7031038" y="4627563"/>
                <a:ext cx="2041525" cy="1184275"/>
              </a:xfrm>
              <a:custGeom>
                <a:gdLst>
                  <a:gd name="T0" fmla="*/ 11 w 1055"/>
                  <a:gd name="T1" fmla="*/ 612 h 612"/>
                  <a:gd name="T2" fmla="*/ 3 w 1055"/>
                  <a:gd name="T3" fmla="*/ 608 h 612"/>
                  <a:gd name="T4" fmla="*/ 3 w 1055"/>
                  <a:gd name="T5" fmla="*/ 594 h 612"/>
                  <a:gd name="T6" fmla="*/ 488 w 1055"/>
                  <a:gd name="T7" fmla="*/ 16 h 612"/>
                  <a:gd name="T8" fmla="*/ 495 w 1055"/>
                  <a:gd name="T9" fmla="*/ 12 h 612"/>
                  <a:gd name="T10" fmla="*/ 921 w 1055"/>
                  <a:gd name="T11" fmla="*/ 26 h 612"/>
                  <a:gd name="T12" fmla="*/ 1048 w 1055"/>
                  <a:gd name="T13" fmla="*/ 70 h 612"/>
                  <a:gd name="T14" fmla="*/ 1054 w 1055"/>
                  <a:gd name="T15" fmla="*/ 81 h 612"/>
                  <a:gd name="T16" fmla="*/ 1045 w 1055"/>
                  <a:gd name="T17" fmla="*/ 90 h 612"/>
                  <a:gd name="T18" fmla="*/ 50 w 1055"/>
                  <a:gd name="T19" fmla="*/ 588 h 612"/>
                  <a:gd name="T20" fmla="*/ 17 w 1055"/>
                  <a:gd name="T21" fmla="*/ 610 h 612"/>
                  <a:gd name="T22" fmla="*/ 11 w 1055"/>
                  <a:gd name="T23" fmla="*/ 612 h 612"/>
                  <a:gd name="T24" fmla="*/ 501 w 1055"/>
                  <a:gd name="T25" fmla="*/ 33 h 612"/>
                  <a:gd name="T26" fmla="*/ 69 w 1055"/>
                  <a:gd name="T27" fmla="*/ 548 h 612"/>
                  <a:gd name="T28" fmla="*/ 1005 w 1055"/>
                  <a:gd name="T29" fmla="*/ 74 h 612"/>
                  <a:gd name="T30" fmla="*/ 916 w 1055"/>
                  <a:gd name="T31" fmla="*/ 47 h 612"/>
                  <a:gd name="T32" fmla="*/ 501 w 1055"/>
                  <a:gd name="T33" fmla="*/ 33 h 6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055" h="612">
                    <a:moveTo>
                      <a:pt x="11" y="612"/>
                    </a:moveTo>
                    <a:cubicBezTo>
                      <a:pt x="8" y="612"/>
                      <a:pt x="5" y="611"/>
                      <a:pt x="3" y="608"/>
                    </a:cubicBezTo>
                    <a:cubicBezTo>
                      <a:pt x="0" y="604"/>
                      <a:pt x="0" y="598"/>
                      <a:pt x="3" y="594"/>
                    </a:cubicBezTo>
                    <a:cubicBezTo>
                      <a:pt x="488" y="16"/>
                      <a:pt x="488" y="16"/>
                      <a:pt x="488" y="16"/>
                    </a:cubicBezTo>
                    <a:cubicBezTo>
                      <a:pt x="490" y="13"/>
                      <a:pt x="492" y="12"/>
                      <a:pt x="495" y="12"/>
                    </a:cubicBezTo>
                    <a:cubicBezTo>
                      <a:pt x="508" y="11"/>
                      <a:pt x="798" y="0"/>
                      <a:pt x="921" y="26"/>
                    </a:cubicBezTo>
                    <a:cubicBezTo>
                      <a:pt x="967" y="36"/>
                      <a:pt x="1010" y="50"/>
                      <a:pt x="1048" y="70"/>
                    </a:cubicBezTo>
                    <a:cubicBezTo>
                      <a:pt x="1053" y="72"/>
                      <a:pt x="1055" y="77"/>
                      <a:pt x="1054" y="81"/>
                    </a:cubicBezTo>
                    <a:cubicBezTo>
                      <a:pt x="1053" y="86"/>
                      <a:pt x="1049" y="90"/>
                      <a:pt x="1045" y="90"/>
                    </a:cubicBezTo>
                    <a:cubicBezTo>
                      <a:pt x="732" y="119"/>
                      <a:pt x="218" y="472"/>
                      <a:pt x="50" y="588"/>
                    </a:cubicBezTo>
                    <a:cubicBezTo>
                      <a:pt x="36" y="597"/>
                      <a:pt x="25" y="604"/>
                      <a:pt x="17" y="610"/>
                    </a:cubicBezTo>
                    <a:cubicBezTo>
                      <a:pt x="15" y="611"/>
                      <a:pt x="13" y="612"/>
                      <a:pt x="11" y="612"/>
                    </a:cubicBezTo>
                    <a:close/>
                    <a:moveTo>
                      <a:pt x="501" y="33"/>
                    </a:moveTo>
                    <a:cubicBezTo>
                      <a:pt x="69" y="548"/>
                      <a:pt x="69" y="548"/>
                      <a:pt x="69" y="548"/>
                    </a:cubicBezTo>
                    <a:cubicBezTo>
                      <a:pt x="257" y="420"/>
                      <a:pt x="704" y="122"/>
                      <a:pt x="1005" y="74"/>
                    </a:cubicBezTo>
                    <a:cubicBezTo>
                      <a:pt x="977" y="62"/>
                      <a:pt x="947" y="53"/>
                      <a:pt x="916" y="47"/>
                    </a:cubicBezTo>
                    <a:cubicBezTo>
                      <a:pt x="804" y="23"/>
                      <a:pt x="540" y="32"/>
                      <a:pt x="501" y="33"/>
                    </a:cubicBezTo>
                    <a:close/>
                  </a:path>
                </a:pathLst>
              </a:custGeom>
              <a:solidFill>
                <a:srgbClr val="E3D8C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5" name="Freeform 94"/>
              <p:cNvSpPr/>
              <p:nvPr/>
            </p:nvSpPr>
            <p:spPr bwMode="auto">
              <a:xfrm>
                <a:off x="6664325" y="4706938"/>
                <a:ext cx="796925" cy="293688"/>
              </a:xfrm>
              <a:custGeom>
                <a:gdLst>
                  <a:gd name="T0" fmla="*/ 400 w 412"/>
                  <a:gd name="T1" fmla="*/ 152 h 152"/>
                  <a:gd name="T2" fmla="*/ 392 w 412"/>
                  <a:gd name="T3" fmla="*/ 148 h 152"/>
                  <a:gd name="T4" fmla="*/ 181 w 412"/>
                  <a:gd name="T5" fmla="*/ 42 h 152"/>
                  <a:gd name="T6" fmla="*/ 15 w 412"/>
                  <a:gd name="T7" fmla="*/ 32 h 152"/>
                  <a:gd name="T8" fmla="*/ 1 w 412"/>
                  <a:gd name="T9" fmla="*/ 24 h 152"/>
                  <a:gd name="T10" fmla="*/ 9 w 412"/>
                  <a:gd name="T11" fmla="*/ 11 h 152"/>
                  <a:gd name="T12" fmla="*/ 186 w 412"/>
                  <a:gd name="T13" fmla="*/ 21 h 152"/>
                  <a:gd name="T14" fmla="*/ 409 w 412"/>
                  <a:gd name="T15" fmla="*/ 135 h 152"/>
                  <a:gd name="T16" fmla="*/ 407 w 412"/>
                  <a:gd name="T17" fmla="*/ 150 h 152"/>
                  <a:gd name="T18" fmla="*/ 400 w 412"/>
                  <a:gd name="T19" fmla="*/ 152 h 1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2" h="152">
                    <a:moveTo>
                      <a:pt x="400" y="152"/>
                    </a:moveTo>
                    <a:cubicBezTo>
                      <a:pt x="397" y="152"/>
                      <a:pt x="394" y="150"/>
                      <a:pt x="392" y="148"/>
                    </a:cubicBezTo>
                    <a:cubicBezTo>
                      <a:pt x="378" y="128"/>
                      <a:pt x="312" y="72"/>
                      <a:pt x="181" y="42"/>
                    </a:cubicBezTo>
                    <a:cubicBezTo>
                      <a:pt x="108" y="25"/>
                      <a:pt x="52" y="22"/>
                      <a:pt x="15" y="32"/>
                    </a:cubicBezTo>
                    <a:cubicBezTo>
                      <a:pt x="9" y="34"/>
                      <a:pt x="3" y="30"/>
                      <a:pt x="1" y="24"/>
                    </a:cubicBezTo>
                    <a:cubicBezTo>
                      <a:pt x="0" y="19"/>
                      <a:pt x="3" y="13"/>
                      <a:pt x="9" y="11"/>
                    </a:cubicBezTo>
                    <a:cubicBezTo>
                      <a:pt x="50" y="0"/>
                      <a:pt x="110" y="4"/>
                      <a:pt x="186" y="21"/>
                    </a:cubicBezTo>
                    <a:cubicBezTo>
                      <a:pt x="309" y="50"/>
                      <a:pt x="387" y="105"/>
                      <a:pt x="409" y="135"/>
                    </a:cubicBezTo>
                    <a:cubicBezTo>
                      <a:pt x="412" y="139"/>
                      <a:pt x="411" y="146"/>
                      <a:pt x="407" y="150"/>
                    </a:cubicBezTo>
                    <a:cubicBezTo>
                      <a:pt x="405" y="151"/>
                      <a:pt x="403" y="152"/>
                      <a:pt x="400" y="152"/>
                    </a:cubicBezTo>
                    <a:close/>
                  </a:path>
                </a:pathLst>
              </a:custGeom>
              <a:solidFill>
                <a:srgbClr val="C9BEA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6" name="Freeform 95"/>
              <p:cNvSpPr/>
              <p:nvPr/>
            </p:nvSpPr>
            <p:spPr bwMode="auto">
              <a:xfrm>
                <a:off x="6486525" y="4933950"/>
                <a:ext cx="800100" cy="293688"/>
              </a:xfrm>
              <a:custGeom>
                <a:gdLst>
                  <a:gd name="T0" fmla="*/ 401 w 413"/>
                  <a:gd name="T1" fmla="*/ 152 h 152"/>
                  <a:gd name="T2" fmla="*/ 392 w 413"/>
                  <a:gd name="T3" fmla="*/ 148 h 152"/>
                  <a:gd name="T4" fmla="*/ 182 w 413"/>
                  <a:gd name="T5" fmla="*/ 42 h 152"/>
                  <a:gd name="T6" fmla="*/ 15 w 413"/>
                  <a:gd name="T7" fmla="*/ 32 h 152"/>
                  <a:gd name="T8" fmla="*/ 2 w 413"/>
                  <a:gd name="T9" fmla="*/ 25 h 152"/>
                  <a:gd name="T10" fmla="*/ 9 w 413"/>
                  <a:gd name="T11" fmla="*/ 12 h 152"/>
                  <a:gd name="T12" fmla="*/ 187 w 413"/>
                  <a:gd name="T13" fmla="*/ 22 h 152"/>
                  <a:gd name="T14" fmla="*/ 409 w 413"/>
                  <a:gd name="T15" fmla="*/ 135 h 152"/>
                  <a:gd name="T16" fmla="*/ 407 w 413"/>
                  <a:gd name="T17" fmla="*/ 150 h 152"/>
                  <a:gd name="T18" fmla="*/ 401 w 413"/>
                  <a:gd name="T19" fmla="*/ 152 h 1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2" h="152">
                    <a:moveTo>
                      <a:pt x="401" y="152"/>
                    </a:moveTo>
                    <a:cubicBezTo>
                      <a:pt x="397" y="152"/>
                      <a:pt x="394" y="151"/>
                      <a:pt x="392" y="148"/>
                    </a:cubicBezTo>
                    <a:cubicBezTo>
                      <a:pt x="378" y="129"/>
                      <a:pt x="313" y="73"/>
                      <a:pt x="182" y="42"/>
                    </a:cubicBezTo>
                    <a:cubicBezTo>
                      <a:pt x="109" y="25"/>
                      <a:pt x="53" y="22"/>
                      <a:pt x="15" y="32"/>
                    </a:cubicBezTo>
                    <a:cubicBezTo>
                      <a:pt x="9" y="34"/>
                      <a:pt x="3" y="30"/>
                      <a:pt x="2" y="25"/>
                    </a:cubicBezTo>
                    <a:cubicBezTo>
                      <a:pt x="0" y="19"/>
                      <a:pt x="4" y="13"/>
                      <a:pt x="9" y="12"/>
                    </a:cubicBezTo>
                    <a:cubicBezTo>
                      <a:pt x="50" y="0"/>
                      <a:pt x="110" y="4"/>
                      <a:pt x="187" y="22"/>
                    </a:cubicBezTo>
                    <a:cubicBezTo>
                      <a:pt x="309" y="50"/>
                      <a:pt x="387" y="105"/>
                      <a:pt x="409" y="135"/>
                    </a:cubicBezTo>
                    <a:cubicBezTo>
                      <a:pt x="413" y="140"/>
                      <a:pt x="412" y="146"/>
                      <a:pt x="407" y="150"/>
                    </a:cubicBezTo>
                    <a:cubicBezTo>
                      <a:pt x="405" y="151"/>
                      <a:pt x="403" y="152"/>
                      <a:pt x="401" y="152"/>
                    </a:cubicBezTo>
                    <a:close/>
                  </a:path>
                </a:pathLst>
              </a:custGeom>
              <a:solidFill>
                <a:srgbClr val="C9BEA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7" name="Freeform 96"/>
              <p:cNvSpPr/>
              <p:nvPr/>
            </p:nvSpPr>
            <p:spPr bwMode="auto">
              <a:xfrm>
                <a:off x="6310313" y="5162550"/>
                <a:ext cx="796925" cy="292100"/>
              </a:xfrm>
              <a:custGeom>
                <a:gdLst>
                  <a:gd name="T0" fmla="*/ 400 w 412"/>
                  <a:gd name="T1" fmla="*/ 151 h 151"/>
                  <a:gd name="T2" fmla="*/ 392 w 412"/>
                  <a:gd name="T3" fmla="*/ 147 h 151"/>
                  <a:gd name="T4" fmla="*/ 181 w 412"/>
                  <a:gd name="T5" fmla="*/ 42 h 151"/>
                  <a:gd name="T6" fmla="*/ 14 w 412"/>
                  <a:gd name="T7" fmla="*/ 31 h 151"/>
                  <a:gd name="T8" fmla="*/ 1 w 412"/>
                  <a:gd name="T9" fmla="*/ 24 h 151"/>
                  <a:gd name="T10" fmla="*/ 9 w 412"/>
                  <a:gd name="T11" fmla="*/ 11 h 151"/>
                  <a:gd name="T12" fmla="*/ 186 w 412"/>
                  <a:gd name="T13" fmla="*/ 21 h 151"/>
                  <a:gd name="T14" fmla="*/ 409 w 412"/>
                  <a:gd name="T15" fmla="*/ 134 h 151"/>
                  <a:gd name="T16" fmla="*/ 407 w 412"/>
                  <a:gd name="T17" fmla="*/ 149 h 151"/>
                  <a:gd name="T18" fmla="*/ 400 w 412"/>
                  <a:gd name="T19" fmla="*/ 151 h 1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2" h="151">
                    <a:moveTo>
                      <a:pt x="400" y="151"/>
                    </a:moveTo>
                    <a:cubicBezTo>
                      <a:pt x="397" y="151"/>
                      <a:pt x="394" y="150"/>
                      <a:pt x="392" y="147"/>
                    </a:cubicBezTo>
                    <a:cubicBezTo>
                      <a:pt x="377" y="128"/>
                      <a:pt x="312" y="72"/>
                      <a:pt x="181" y="42"/>
                    </a:cubicBezTo>
                    <a:cubicBezTo>
                      <a:pt x="108" y="25"/>
                      <a:pt x="52" y="21"/>
                      <a:pt x="14" y="31"/>
                    </a:cubicBezTo>
                    <a:cubicBezTo>
                      <a:pt x="9" y="33"/>
                      <a:pt x="3" y="30"/>
                      <a:pt x="1" y="24"/>
                    </a:cubicBezTo>
                    <a:cubicBezTo>
                      <a:pt x="0" y="18"/>
                      <a:pt x="3" y="12"/>
                      <a:pt x="9" y="11"/>
                    </a:cubicBezTo>
                    <a:cubicBezTo>
                      <a:pt x="50" y="0"/>
                      <a:pt x="109" y="3"/>
                      <a:pt x="186" y="21"/>
                    </a:cubicBezTo>
                    <a:cubicBezTo>
                      <a:pt x="309" y="49"/>
                      <a:pt x="386" y="104"/>
                      <a:pt x="409" y="134"/>
                    </a:cubicBezTo>
                    <a:cubicBezTo>
                      <a:pt x="412" y="139"/>
                      <a:pt x="411" y="146"/>
                      <a:pt x="407" y="149"/>
                    </a:cubicBezTo>
                    <a:cubicBezTo>
                      <a:pt x="405" y="151"/>
                      <a:pt x="402" y="151"/>
                      <a:pt x="400" y="151"/>
                    </a:cubicBezTo>
                    <a:close/>
                  </a:path>
                </a:pathLst>
              </a:custGeom>
              <a:solidFill>
                <a:srgbClr val="C9BEA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8" name="Freeform 97"/>
              <p:cNvSpPr/>
              <p:nvPr/>
            </p:nvSpPr>
            <p:spPr bwMode="auto">
              <a:xfrm>
                <a:off x="6840538" y="4479925"/>
                <a:ext cx="800100" cy="295275"/>
              </a:xfrm>
              <a:custGeom>
                <a:gdLst>
                  <a:gd name="T0" fmla="*/ 401 w 413"/>
                  <a:gd name="T1" fmla="*/ 152 h 152"/>
                  <a:gd name="T2" fmla="*/ 392 w 413"/>
                  <a:gd name="T3" fmla="*/ 147 h 152"/>
                  <a:gd name="T4" fmla="*/ 182 w 413"/>
                  <a:gd name="T5" fmla="*/ 42 h 152"/>
                  <a:gd name="T6" fmla="*/ 15 w 413"/>
                  <a:gd name="T7" fmla="*/ 32 h 152"/>
                  <a:gd name="T8" fmla="*/ 2 w 413"/>
                  <a:gd name="T9" fmla="*/ 24 h 152"/>
                  <a:gd name="T10" fmla="*/ 10 w 413"/>
                  <a:gd name="T11" fmla="*/ 11 h 152"/>
                  <a:gd name="T12" fmla="*/ 187 w 413"/>
                  <a:gd name="T13" fmla="*/ 21 h 152"/>
                  <a:gd name="T14" fmla="*/ 410 w 413"/>
                  <a:gd name="T15" fmla="*/ 134 h 152"/>
                  <a:gd name="T16" fmla="*/ 407 w 413"/>
                  <a:gd name="T17" fmla="*/ 149 h 152"/>
                  <a:gd name="T18" fmla="*/ 401 w 413"/>
                  <a:gd name="T19" fmla="*/ 152 h 1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12" h="152">
                    <a:moveTo>
                      <a:pt x="401" y="152"/>
                    </a:moveTo>
                    <a:cubicBezTo>
                      <a:pt x="398" y="152"/>
                      <a:pt x="394" y="150"/>
                      <a:pt x="392" y="147"/>
                    </a:cubicBezTo>
                    <a:cubicBezTo>
                      <a:pt x="378" y="128"/>
                      <a:pt x="313" y="72"/>
                      <a:pt x="182" y="42"/>
                    </a:cubicBezTo>
                    <a:cubicBezTo>
                      <a:pt x="109" y="25"/>
                      <a:pt x="53" y="22"/>
                      <a:pt x="15" y="32"/>
                    </a:cubicBezTo>
                    <a:cubicBezTo>
                      <a:pt x="9" y="33"/>
                      <a:pt x="4" y="30"/>
                      <a:pt x="2" y="24"/>
                    </a:cubicBezTo>
                    <a:cubicBezTo>
                      <a:pt x="0" y="19"/>
                      <a:pt x="4" y="13"/>
                      <a:pt x="10" y="11"/>
                    </a:cubicBezTo>
                    <a:cubicBezTo>
                      <a:pt x="51" y="0"/>
                      <a:pt x="110" y="3"/>
                      <a:pt x="187" y="21"/>
                    </a:cubicBezTo>
                    <a:cubicBezTo>
                      <a:pt x="309" y="49"/>
                      <a:pt x="387" y="104"/>
                      <a:pt x="410" y="134"/>
                    </a:cubicBezTo>
                    <a:cubicBezTo>
                      <a:pt x="413" y="139"/>
                      <a:pt x="412" y="146"/>
                      <a:pt x="407" y="149"/>
                    </a:cubicBezTo>
                    <a:cubicBezTo>
                      <a:pt x="405" y="151"/>
                      <a:pt x="403" y="152"/>
                      <a:pt x="401" y="152"/>
                    </a:cubicBezTo>
                    <a:close/>
                  </a:path>
                </a:pathLst>
              </a:custGeom>
              <a:solidFill>
                <a:srgbClr val="C9BEA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9" name="Freeform 98"/>
              <p:cNvSpPr/>
              <p:nvPr/>
            </p:nvSpPr>
            <p:spPr bwMode="auto">
              <a:xfrm>
                <a:off x="6956425" y="4608513"/>
                <a:ext cx="1093788" cy="1277938"/>
              </a:xfrm>
              <a:custGeom>
                <a:gdLst>
                  <a:gd name="T0" fmla="*/ 13 w 565"/>
                  <a:gd name="T1" fmla="*/ 660 h 660"/>
                  <a:gd name="T2" fmla="*/ 7 w 565"/>
                  <a:gd name="T3" fmla="*/ 658 h 660"/>
                  <a:gd name="T4" fmla="*/ 4 w 565"/>
                  <a:gd name="T5" fmla="*/ 643 h 660"/>
                  <a:gd name="T6" fmla="*/ 545 w 565"/>
                  <a:gd name="T7" fmla="*/ 5 h 660"/>
                  <a:gd name="T8" fmla="*/ 560 w 565"/>
                  <a:gd name="T9" fmla="*/ 4 h 660"/>
                  <a:gd name="T10" fmla="*/ 561 w 565"/>
                  <a:gd name="T11" fmla="*/ 20 h 660"/>
                  <a:gd name="T12" fmla="*/ 22 w 565"/>
                  <a:gd name="T13" fmla="*/ 655 h 660"/>
                  <a:gd name="T14" fmla="*/ 13 w 565"/>
                  <a:gd name="T15" fmla="*/ 660 h 66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65" h="660">
                    <a:moveTo>
                      <a:pt x="13" y="660"/>
                    </a:moveTo>
                    <a:cubicBezTo>
                      <a:pt x="11" y="660"/>
                      <a:pt x="9" y="659"/>
                      <a:pt x="7" y="658"/>
                    </a:cubicBezTo>
                    <a:cubicBezTo>
                      <a:pt x="2" y="655"/>
                      <a:pt x="0" y="648"/>
                      <a:pt x="4" y="643"/>
                    </a:cubicBezTo>
                    <a:cubicBezTo>
                      <a:pt x="149" y="422"/>
                      <a:pt x="541" y="9"/>
                      <a:pt x="545" y="5"/>
                    </a:cubicBezTo>
                    <a:cubicBezTo>
                      <a:pt x="549" y="0"/>
                      <a:pt x="556" y="0"/>
                      <a:pt x="560" y="4"/>
                    </a:cubicBezTo>
                    <a:cubicBezTo>
                      <a:pt x="565" y="8"/>
                      <a:pt x="565" y="15"/>
                      <a:pt x="561" y="20"/>
                    </a:cubicBezTo>
                    <a:cubicBezTo>
                      <a:pt x="557" y="24"/>
                      <a:pt x="166" y="436"/>
                      <a:pt x="22" y="655"/>
                    </a:cubicBezTo>
                    <a:cubicBezTo>
                      <a:pt x="20" y="658"/>
                      <a:pt x="16" y="660"/>
                      <a:pt x="13" y="660"/>
                    </a:cubicBezTo>
                    <a:close/>
                  </a:path>
                </a:pathLst>
              </a:custGeom>
              <a:solidFill>
                <a:srgbClr val="C9BEA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0" name="Freeform 99"/>
              <p:cNvSpPr/>
              <p:nvPr/>
            </p:nvSpPr>
            <p:spPr bwMode="auto">
              <a:xfrm>
                <a:off x="8766175" y="5256213"/>
                <a:ext cx="428625" cy="457200"/>
              </a:xfrm>
              <a:custGeom>
                <a:gdLst>
                  <a:gd name="T0" fmla="*/ 18 w 221"/>
                  <a:gd name="T1" fmla="*/ 236 h 236"/>
                  <a:gd name="T2" fmla="*/ 7 w 221"/>
                  <a:gd name="T3" fmla="*/ 232 h 236"/>
                  <a:gd name="T4" fmla="*/ 6 w 221"/>
                  <a:gd name="T5" fmla="*/ 209 h 236"/>
                  <a:gd name="T6" fmla="*/ 191 w 221"/>
                  <a:gd name="T7" fmla="*/ 7 h 236"/>
                  <a:gd name="T8" fmla="*/ 214 w 221"/>
                  <a:gd name="T9" fmla="*/ 6 h 236"/>
                  <a:gd name="T10" fmla="*/ 215 w 221"/>
                  <a:gd name="T11" fmla="*/ 29 h 236"/>
                  <a:gd name="T12" fmla="*/ 30 w 221"/>
                  <a:gd name="T13" fmla="*/ 231 h 236"/>
                  <a:gd name="T14" fmla="*/ 18 w 221"/>
                  <a:gd name="T15" fmla="*/ 236 h 23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21" h="236">
                    <a:moveTo>
                      <a:pt x="18" y="236"/>
                    </a:moveTo>
                    <a:cubicBezTo>
                      <a:pt x="14" y="236"/>
                      <a:pt x="10" y="235"/>
                      <a:pt x="7" y="232"/>
                    </a:cubicBezTo>
                    <a:cubicBezTo>
                      <a:pt x="0" y="226"/>
                      <a:pt x="0" y="216"/>
                      <a:pt x="6" y="209"/>
                    </a:cubicBezTo>
                    <a:cubicBezTo>
                      <a:pt x="191" y="7"/>
                      <a:pt x="191" y="7"/>
                      <a:pt x="191" y="7"/>
                    </a:cubicBezTo>
                    <a:cubicBezTo>
                      <a:pt x="197" y="1"/>
                      <a:pt x="207" y="0"/>
                      <a:pt x="214" y="6"/>
                    </a:cubicBezTo>
                    <a:cubicBezTo>
                      <a:pt x="220" y="12"/>
                      <a:pt x="221" y="23"/>
                      <a:pt x="215" y="29"/>
                    </a:cubicBezTo>
                    <a:cubicBezTo>
                      <a:pt x="30" y="231"/>
                      <a:pt x="30" y="231"/>
                      <a:pt x="30" y="231"/>
                    </a:cubicBezTo>
                    <a:cubicBezTo>
                      <a:pt x="26" y="234"/>
                      <a:pt x="22" y="236"/>
                      <a:pt x="18" y="236"/>
                    </a:cubicBezTo>
                    <a:close/>
                  </a:path>
                </a:pathLst>
              </a:custGeom>
              <a:solidFill>
                <a:srgbClr val="FCFCF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1" name="Freeform 100"/>
              <p:cNvSpPr/>
              <p:nvPr/>
            </p:nvSpPr>
            <p:spPr bwMode="auto">
              <a:xfrm>
                <a:off x="9194800" y="5106988"/>
                <a:ext cx="136525" cy="139700"/>
              </a:xfrm>
              <a:custGeom>
                <a:gdLst>
                  <a:gd name="T0" fmla="*/ 18 w 71"/>
                  <a:gd name="T1" fmla="*/ 72 h 72"/>
                  <a:gd name="T2" fmla="*/ 7 w 71"/>
                  <a:gd name="T3" fmla="*/ 68 h 72"/>
                  <a:gd name="T4" fmla="*/ 6 w 71"/>
                  <a:gd name="T5" fmla="*/ 45 h 72"/>
                  <a:gd name="T6" fmla="*/ 41 w 71"/>
                  <a:gd name="T7" fmla="*/ 7 h 72"/>
                  <a:gd name="T8" fmla="*/ 64 w 71"/>
                  <a:gd name="T9" fmla="*/ 6 h 72"/>
                  <a:gd name="T10" fmla="*/ 65 w 71"/>
                  <a:gd name="T11" fmla="*/ 28 h 72"/>
                  <a:gd name="T12" fmla="*/ 30 w 71"/>
                  <a:gd name="T13" fmla="*/ 67 h 72"/>
                  <a:gd name="T14" fmla="*/ 18 w 71"/>
                  <a:gd name="T15" fmla="*/ 72 h 7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1" h="72">
                    <a:moveTo>
                      <a:pt x="18" y="72"/>
                    </a:moveTo>
                    <a:cubicBezTo>
                      <a:pt x="14" y="72"/>
                      <a:pt x="10" y="71"/>
                      <a:pt x="7" y="68"/>
                    </a:cubicBezTo>
                    <a:cubicBezTo>
                      <a:pt x="1" y="62"/>
                      <a:pt x="0" y="52"/>
                      <a:pt x="6" y="45"/>
                    </a:cubicBezTo>
                    <a:cubicBezTo>
                      <a:pt x="41" y="7"/>
                      <a:pt x="41" y="7"/>
                      <a:pt x="41" y="7"/>
                    </a:cubicBezTo>
                    <a:cubicBezTo>
                      <a:pt x="47" y="0"/>
                      <a:pt x="58" y="0"/>
                      <a:pt x="64" y="6"/>
                    </a:cubicBezTo>
                    <a:cubicBezTo>
                      <a:pt x="71" y="12"/>
                      <a:pt x="71" y="22"/>
                      <a:pt x="65" y="28"/>
                    </a:cubicBezTo>
                    <a:cubicBezTo>
                      <a:pt x="30" y="67"/>
                      <a:pt x="30" y="67"/>
                      <a:pt x="30" y="67"/>
                    </a:cubicBezTo>
                    <a:cubicBezTo>
                      <a:pt x="27" y="70"/>
                      <a:pt x="22" y="72"/>
                      <a:pt x="18" y="72"/>
                    </a:cubicBezTo>
                    <a:close/>
                  </a:path>
                </a:pathLst>
              </a:custGeom>
              <a:solidFill>
                <a:srgbClr val="FCFCF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2" name="Freeform 101"/>
              <p:cNvSpPr/>
              <p:nvPr/>
            </p:nvSpPr>
            <p:spPr bwMode="auto">
              <a:xfrm>
                <a:off x="8108950" y="6292850"/>
                <a:ext cx="120650" cy="152400"/>
              </a:xfrm>
              <a:custGeom>
                <a:gdLst>
                  <a:gd name="T0" fmla="*/ 45 w 63"/>
                  <a:gd name="T1" fmla="*/ 79 h 79"/>
                  <a:gd name="T2" fmla="*/ 31 w 63"/>
                  <a:gd name="T3" fmla="*/ 70 h 79"/>
                  <a:gd name="T4" fmla="*/ 5 w 63"/>
                  <a:gd name="T5" fmla="*/ 27 h 79"/>
                  <a:gd name="T6" fmla="*/ 10 w 63"/>
                  <a:gd name="T7" fmla="*/ 5 h 79"/>
                  <a:gd name="T8" fmla="*/ 32 w 63"/>
                  <a:gd name="T9" fmla="*/ 9 h 79"/>
                  <a:gd name="T10" fmla="*/ 59 w 63"/>
                  <a:gd name="T11" fmla="*/ 55 h 79"/>
                  <a:gd name="T12" fmla="*/ 52 w 63"/>
                  <a:gd name="T13" fmla="*/ 77 h 79"/>
                  <a:gd name="T14" fmla="*/ 45 w 63"/>
                  <a:gd name="T15" fmla="*/ 79 h 79"/>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2" h="79">
                    <a:moveTo>
                      <a:pt x="45" y="79"/>
                    </a:moveTo>
                    <a:cubicBezTo>
                      <a:pt x="39" y="79"/>
                      <a:pt x="33" y="75"/>
                      <a:pt x="31" y="70"/>
                    </a:cubicBezTo>
                    <a:cubicBezTo>
                      <a:pt x="23" y="55"/>
                      <a:pt x="14" y="41"/>
                      <a:pt x="5" y="27"/>
                    </a:cubicBezTo>
                    <a:cubicBezTo>
                      <a:pt x="0" y="20"/>
                      <a:pt x="2" y="10"/>
                      <a:pt x="10" y="5"/>
                    </a:cubicBezTo>
                    <a:cubicBezTo>
                      <a:pt x="17" y="0"/>
                      <a:pt x="27" y="2"/>
                      <a:pt x="32" y="9"/>
                    </a:cubicBezTo>
                    <a:cubicBezTo>
                      <a:pt x="42" y="24"/>
                      <a:pt x="51" y="39"/>
                      <a:pt x="59" y="55"/>
                    </a:cubicBezTo>
                    <a:cubicBezTo>
                      <a:pt x="63" y="63"/>
                      <a:pt x="60" y="73"/>
                      <a:pt x="52" y="77"/>
                    </a:cubicBezTo>
                    <a:cubicBezTo>
                      <a:pt x="50" y="78"/>
                      <a:pt x="47" y="79"/>
                      <a:pt x="45" y="79"/>
                    </a:cubicBezTo>
                    <a:close/>
                  </a:path>
                </a:pathLst>
              </a:custGeom>
              <a:solidFill>
                <a:srgbClr val="FCFCF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3" name="Freeform 102"/>
              <p:cNvSpPr/>
              <p:nvPr/>
            </p:nvSpPr>
            <p:spPr bwMode="auto">
              <a:xfrm>
                <a:off x="7646988" y="5922963"/>
                <a:ext cx="457200" cy="336550"/>
              </a:xfrm>
              <a:custGeom>
                <a:gdLst>
                  <a:gd name="T0" fmla="*/ 218 w 236"/>
                  <a:gd name="T1" fmla="*/ 174 h 174"/>
                  <a:gd name="T2" fmla="*/ 206 w 236"/>
                  <a:gd name="T3" fmla="*/ 168 h 174"/>
                  <a:gd name="T4" fmla="*/ 14 w 236"/>
                  <a:gd name="T5" fmla="*/ 34 h 174"/>
                  <a:gd name="T6" fmla="*/ 3 w 236"/>
                  <a:gd name="T7" fmla="*/ 14 h 174"/>
                  <a:gd name="T8" fmla="*/ 23 w 236"/>
                  <a:gd name="T9" fmla="*/ 3 h 174"/>
                  <a:gd name="T10" fmla="*/ 230 w 236"/>
                  <a:gd name="T11" fmla="*/ 148 h 174"/>
                  <a:gd name="T12" fmla="*/ 229 w 236"/>
                  <a:gd name="T13" fmla="*/ 170 h 174"/>
                  <a:gd name="T14" fmla="*/ 218 w 236"/>
                  <a:gd name="T15" fmla="*/ 174 h 174"/>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36" h="174">
                    <a:moveTo>
                      <a:pt x="218" y="174"/>
                    </a:moveTo>
                    <a:cubicBezTo>
                      <a:pt x="214" y="174"/>
                      <a:pt x="209" y="172"/>
                      <a:pt x="206" y="168"/>
                    </a:cubicBezTo>
                    <a:cubicBezTo>
                      <a:pt x="117" y="65"/>
                      <a:pt x="15" y="34"/>
                      <a:pt x="14" y="34"/>
                    </a:cubicBezTo>
                    <a:cubicBezTo>
                      <a:pt x="5" y="31"/>
                      <a:pt x="0" y="22"/>
                      <a:pt x="3" y="14"/>
                    </a:cubicBezTo>
                    <a:cubicBezTo>
                      <a:pt x="5" y="5"/>
                      <a:pt x="14" y="0"/>
                      <a:pt x="23" y="3"/>
                    </a:cubicBezTo>
                    <a:cubicBezTo>
                      <a:pt x="27" y="4"/>
                      <a:pt x="136" y="37"/>
                      <a:pt x="230" y="148"/>
                    </a:cubicBezTo>
                    <a:cubicBezTo>
                      <a:pt x="236" y="154"/>
                      <a:pt x="235" y="164"/>
                      <a:pt x="229" y="170"/>
                    </a:cubicBezTo>
                    <a:cubicBezTo>
                      <a:pt x="226" y="173"/>
                      <a:pt x="222" y="174"/>
                      <a:pt x="218" y="174"/>
                    </a:cubicBezTo>
                    <a:close/>
                  </a:path>
                </a:pathLst>
              </a:custGeom>
              <a:solidFill>
                <a:srgbClr val="FCFCF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4" name="Oval 175"/>
              <p:cNvSpPr>
                <a:spLocks noChangeArrowheads="1"/>
              </p:cNvSpPr>
              <p:nvPr/>
            </p:nvSpPr>
            <p:spPr bwMode="auto">
              <a:xfrm>
                <a:off x="8497888" y="5254625"/>
                <a:ext cx="371475" cy="73025"/>
              </a:xfrm>
              <a:prstGeom prst="ellipse">
                <a:avLst/>
              </a:prstGeom>
              <a:solidFill>
                <a:srgbClr val="E3D8C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5" name="Freeform 176"/>
              <p:cNvSpPr>
                <a:spLocks noEditPoints="1"/>
              </p:cNvSpPr>
              <p:nvPr/>
            </p:nvSpPr>
            <p:spPr bwMode="auto">
              <a:xfrm>
                <a:off x="8475663" y="5235575"/>
                <a:ext cx="414338" cy="114300"/>
              </a:xfrm>
              <a:custGeom>
                <a:gdLst>
                  <a:gd name="T0" fmla="*/ 107 w 214"/>
                  <a:gd name="T1" fmla="*/ 59 h 59"/>
                  <a:gd name="T2" fmla="*/ 0 w 214"/>
                  <a:gd name="T3" fmla="*/ 29 h 59"/>
                  <a:gd name="T4" fmla="*/ 107 w 214"/>
                  <a:gd name="T5" fmla="*/ 0 h 59"/>
                  <a:gd name="T6" fmla="*/ 214 w 214"/>
                  <a:gd name="T7" fmla="*/ 29 h 59"/>
                  <a:gd name="T8" fmla="*/ 107 w 214"/>
                  <a:gd name="T9" fmla="*/ 59 h 59"/>
                  <a:gd name="T10" fmla="*/ 29 w 214"/>
                  <a:gd name="T11" fmla="*/ 29 h 59"/>
                  <a:gd name="T12" fmla="*/ 107 w 214"/>
                  <a:gd name="T13" fmla="*/ 38 h 59"/>
                  <a:gd name="T14" fmla="*/ 185 w 214"/>
                  <a:gd name="T15" fmla="*/ 29 h 59"/>
                  <a:gd name="T16" fmla="*/ 107 w 214"/>
                  <a:gd name="T17" fmla="*/ 21 h 59"/>
                  <a:gd name="T18" fmla="*/ 29 w 214"/>
                  <a:gd name="T19" fmla="*/ 29 h 59"/>
                  <a:gd name="T20" fmla="*/ 193 w 214"/>
                  <a:gd name="T21" fmla="*/ 33 h 59"/>
                  <a:gd name="T22" fmla="*/ 194 w 214"/>
                  <a:gd name="T23" fmla="*/ 33 h 59"/>
                  <a:gd name="T24" fmla="*/ 193 w 214"/>
                  <a:gd name="T25" fmla="*/ 33 h 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4" h="59">
                    <a:moveTo>
                      <a:pt x="107" y="59"/>
                    </a:moveTo>
                    <a:cubicBezTo>
                      <a:pt x="75" y="59"/>
                      <a:pt x="0" y="56"/>
                      <a:pt x="0" y="29"/>
                    </a:cubicBezTo>
                    <a:cubicBezTo>
                      <a:pt x="0" y="3"/>
                      <a:pt x="75" y="0"/>
                      <a:pt x="107" y="0"/>
                    </a:cubicBezTo>
                    <a:cubicBezTo>
                      <a:pt x="139" y="0"/>
                      <a:pt x="214" y="3"/>
                      <a:pt x="214" y="29"/>
                    </a:cubicBezTo>
                    <a:cubicBezTo>
                      <a:pt x="214" y="56"/>
                      <a:pt x="139" y="59"/>
                      <a:pt x="107" y="59"/>
                    </a:cubicBezTo>
                    <a:close/>
                    <a:moveTo>
                      <a:pt x="29" y="29"/>
                    </a:moveTo>
                    <a:cubicBezTo>
                      <a:pt x="42" y="33"/>
                      <a:pt x="69" y="38"/>
                      <a:pt x="107" y="38"/>
                    </a:cubicBezTo>
                    <a:cubicBezTo>
                      <a:pt x="145" y="38"/>
                      <a:pt x="172" y="33"/>
                      <a:pt x="185" y="29"/>
                    </a:cubicBezTo>
                    <a:cubicBezTo>
                      <a:pt x="172" y="25"/>
                      <a:pt x="145" y="21"/>
                      <a:pt x="107" y="21"/>
                    </a:cubicBezTo>
                    <a:cubicBezTo>
                      <a:pt x="69" y="21"/>
                      <a:pt x="42" y="25"/>
                      <a:pt x="29" y="29"/>
                    </a:cubicBezTo>
                    <a:close/>
                    <a:moveTo>
                      <a:pt x="193" y="33"/>
                    </a:moveTo>
                    <a:cubicBezTo>
                      <a:pt x="194" y="33"/>
                      <a:pt x="194" y="33"/>
                      <a:pt x="194" y="33"/>
                    </a:cubicBezTo>
                    <a:lnTo>
                      <a:pt x="193" y="33"/>
                    </a:lnTo>
                    <a:close/>
                  </a:path>
                </a:pathLst>
              </a:custGeom>
              <a:solidFill>
                <a:srgbClr val="E3D8C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6" name="Freeform 177"/>
              <p:cNvSpPr/>
              <p:nvPr/>
            </p:nvSpPr>
            <p:spPr bwMode="auto">
              <a:xfrm>
                <a:off x="8578850" y="3900488"/>
                <a:ext cx="527050" cy="1073150"/>
              </a:xfrm>
              <a:custGeom>
                <a:gdLst>
                  <a:gd name="T0" fmla="*/ 70 w 272"/>
                  <a:gd name="T1" fmla="*/ 99 h 554"/>
                  <a:gd name="T2" fmla="*/ 87 w 272"/>
                  <a:gd name="T3" fmla="*/ 178 h 554"/>
                  <a:gd name="T4" fmla="*/ 25 w 272"/>
                  <a:gd name="T5" fmla="*/ 259 h 554"/>
                  <a:gd name="T6" fmla="*/ 51 w 272"/>
                  <a:gd name="T7" fmla="*/ 357 h 554"/>
                  <a:gd name="T8" fmla="*/ 4 w 272"/>
                  <a:gd name="T9" fmla="*/ 422 h 554"/>
                  <a:gd name="T10" fmla="*/ 45 w 272"/>
                  <a:gd name="T11" fmla="*/ 497 h 554"/>
                  <a:gd name="T12" fmla="*/ 115 w 272"/>
                  <a:gd name="T13" fmla="*/ 554 h 554"/>
                  <a:gd name="T14" fmla="*/ 197 w 272"/>
                  <a:gd name="T15" fmla="*/ 474 h 554"/>
                  <a:gd name="T16" fmla="*/ 255 w 272"/>
                  <a:gd name="T17" fmla="*/ 378 h 554"/>
                  <a:gd name="T18" fmla="*/ 201 w 272"/>
                  <a:gd name="T19" fmla="*/ 291 h 554"/>
                  <a:gd name="T20" fmla="*/ 243 w 272"/>
                  <a:gd name="T21" fmla="*/ 220 h 554"/>
                  <a:gd name="T22" fmla="*/ 213 w 272"/>
                  <a:gd name="T23" fmla="*/ 47 h 554"/>
                  <a:gd name="T24" fmla="*/ 127 w 272"/>
                  <a:gd name="T25" fmla="*/ 8 h 554"/>
                  <a:gd name="T26" fmla="*/ 70 w 272"/>
                  <a:gd name="T27" fmla="*/ 99 h 5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72" h="554">
                    <a:moveTo>
                      <a:pt x="70" y="99"/>
                    </a:moveTo>
                    <a:cubicBezTo>
                      <a:pt x="71" y="126"/>
                      <a:pt x="79" y="152"/>
                      <a:pt x="87" y="178"/>
                    </a:cubicBezTo>
                    <a:cubicBezTo>
                      <a:pt x="56" y="194"/>
                      <a:pt x="32" y="224"/>
                      <a:pt x="25" y="259"/>
                    </a:cubicBezTo>
                    <a:cubicBezTo>
                      <a:pt x="18" y="293"/>
                      <a:pt x="28" y="330"/>
                      <a:pt x="51" y="357"/>
                    </a:cubicBezTo>
                    <a:cubicBezTo>
                      <a:pt x="30" y="374"/>
                      <a:pt x="7" y="395"/>
                      <a:pt x="4" y="422"/>
                    </a:cubicBezTo>
                    <a:cubicBezTo>
                      <a:pt x="0" y="452"/>
                      <a:pt x="22" y="479"/>
                      <a:pt x="45" y="497"/>
                    </a:cubicBezTo>
                    <a:cubicBezTo>
                      <a:pt x="69" y="516"/>
                      <a:pt x="97" y="530"/>
                      <a:pt x="115" y="554"/>
                    </a:cubicBezTo>
                    <a:cubicBezTo>
                      <a:pt x="136" y="522"/>
                      <a:pt x="168" y="500"/>
                      <a:pt x="197" y="474"/>
                    </a:cubicBezTo>
                    <a:cubicBezTo>
                      <a:pt x="225" y="449"/>
                      <a:pt x="252" y="416"/>
                      <a:pt x="255" y="378"/>
                    </a:cubicBezTo>
                    <a:cubicBezTo>
                      <a:pt x="257" y="342"/>
                      <a:pt x="234" y="305"/>
                      <a:pt x="201" y="291"/>
                    </a:cubicBezTo>
                    <a:cubicBezTo>
                      <a:pt x="213" y="266"/>
                      <a:pt x="230" y="245"/>
                      <a:pt x="243" y="220"/>
                    </a:cubicBezTo>
                    <a:cubicBezTo>
                      <a:pt x="272" y="167"/>
                      <a:pt x="256" y="89"/>
                      <a:pt x="213" y="47"/>
                    </a:cubicBezTo>
                    <a:cubicBezTo>
                      <a:pt x="190" y="25"/>
                      <a:pt x="159" y="0"/>
                      <a:pt x="127" y="8"/>
                    </a:cubicBezTo>
                    <a:cubicBezTo>
                      <a:pt x="86" y="18"/>
                      <a:pt x="69" y="61"/>
                      <a:pt x="70" y="99"/>
                    </a:cubicBezTo>
                    <a:close/>
                  </a:path>
                </a:pathLst>
              </a:custGeom>
              <a:solidFill>
                <a:srgbClr val="81C7B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7" name="Freeform 178"/>
              <p:cNvSpPr>
                <a:spLocks noEditPoints="1"/>
              </p:cNvSpPr>
              <p:nvPr/>
            </p:nvSpPr>
            <p:spPr bwMode="auto">
              <a:xfrm>
                <a:off x="8567738" y="3889375"/>
                <a:ext cx="547688" cy="1096963"/>
              </a:xfrm>
              <a:custGeom>
                <a:gdLst>
                  <a:gd name="T0" fmla="*/ 121 w 283"/>
                  <a:gd name="T1" fmla="*/ 566 h 566"/>
                  <a:gd name="T2" fmla="*/ 117 w 283"/>
                  <a:gd name="T3" fmla="*/ 563 h 566"/>
                  <a:gd name="T4" fmla="*/ 70 w 283"/>
                  <a:gd name="T5" fmla="*/ 523 h 566"/>
                  <a:gd name="T6" fmla="*/ 48 w 283"/>
                  <a:gd name="T7" fmla="*/ 507 h 566"/>
                  <a:gd name="T8" fmla="*/ 5 w 283"/>
                  <a:gd name="T9" fmla="*/ 427 h 566"/>
                  <a:gd name="T10" fmla="*/ 49 w 283"/>
                  <a:gd name="T11" fmla="*/ 362 h 566"/>
                  <a:gd name="T12" fmla="*/ 26 w 283"/>
                  <a:gd name="T13" fmla="*/ 264 h 566"/>
                  <a:gd name="T14" fmla="*/ 87 w 283"/>
                  <a:gd name="T15" fmla="*/ 181 h 566"/>
                  <a:gd name="T16" fmla="*/ 71 w 283"/>
                  <a:gd name="T17" fmla="*/ 105 h 566"/>
                  <a:gd name="T18" fmla="*/ 71 w 283"/>
                  <a:gd name="T19" fmla="*/ 105 h 566"/>
                  <a:gd name="T20" fmla="*/ 131 w 283"/>
                  <a:gd name="T21" fmla="*/ 9 h 566"/>
                  <a:gd name="T22" fmla="*/ 222 w 283"/>
                  <a:gd name="T23" fmla="*/ 49 h 566"/>
                  <a:gd name="T24" fmla="*/ 254 w 283"/>
                  <a:gd name="T25" fmla="*/ 229 h 566"/>
                  <a:gd name="T26" fmla="*/ 234 w 283"/>
                  <a:gd name="T27" fmla="*/ 262 h 566"/>
                  <a:gd name="T28" fmla="*/ 214 w 283"/>
                  <a:gd name="T29" fmla="*/ 294 h 566"/>
                  <a:gd name="T30" fmla="*/ 266 w 283"/>
                  <a:gd name="T31" fmla="*/ 384 h 566"/>
                  <a:gd name="T32" fmla="*/ 206 w 283"/>
                  <a:gd name="T33" fmla="*/ 484 h 566"/>
                  <a:gd name="T34" fmla="*/ 185 w 283"/>
                  <a:gd name="T35" fmla="*/ 502 h 566"/>
                  <a:gd name="T36" fmla="*/ 125 w 283"/>
                  <a:gd name="T37" fmla="*/ 563 h 566"/>
                  <a:gd name="T38" fmla="*/ 121 w 283"/>
                  <a:gd name="T39" fmla="*/ 566 h 566"/>
                  <a:gd name="T40" fmla="*/ 121 w 283"/>
                  <a:gd name="T41" fmla="*/ 566 h 566"/>
                  <a:gd name="T42" fmla="*/ 145 w 283"/>
                  <a:gd name="T43" fmla="*/ 18 h 566"/>
                  <a:gd name="T44" fmla="*/ 134 w 283"/>
                  <a:gd name="T45" fmla="*/ 19 h 566"/>
                  <a:gd name="T46" fmla="*/ 82 w 283"/>
                  <a:gd name="T47" fmla="*/ 105 h 566"/>
                  <a:gd name="T48" fmla="*/ 82 w 283"/>
                  <a:gd name="T49" fmla="*/ 105 h 566"/>
                  <a:gd name="T50" fmla="*/ 98 w 283"/>
                  <a:gd name="T51" fmla="*/ 183 h 566"/>
                  <a:gd name="T52" fmla="*/ 96 w 283"/>
                  <a:gd name="T53" fmla="*/ 189 h 566"/>
                  <a:gd name="T54" fmla="*/ 36 w 283"/>
                  <a:gd name="T55" fmla="*/ 266 h 566"/>
                  <a:gd name="T56" fmla="*/ 61 w 283"/>
                  <a:gd name="T57" fmla="*/ 360 h 566"/>
                  <a:gd name="T58" fmla="*/ 62 w 283"/>
                  <a:gd name="T59" fmla="*/ 363 h 566"/>
                  <a:gd name="T60" fmla="*/ 60 w 283"/>
                  <a:gd name="T61" fmla="*/ 367 h 566"/>
                  <a:gd name="T62" fmla="*/ 15 w 283"/>
                  <a:gd name="T63" fmla="*/ 428 h 566"/>
                  <a:gd name="T64" fmla="*/ 55 w 283"/>
                  <a:gd name="T65" fmla="*/ 499 h 566"/>
                  <a:gd name="T66" fmla="*/ 76 w 283"/>
                  <a:gd name="T67" fmla="*/ 514 h 566"/>
                  <a:gd name="T68" fmla="*/ 120 w 283"/>
                  <a:gd name="T69" fmla="*/ 551 h 566"/>
                  <a:gd name="T70" fmla="*/ 178 w 283"/>
                  <a:gd name="T71" fmla="*/ 494 h 566"/>
                  <a:gd name="T72" fmla="*/ 199 w 283"/>
                  <a:gd name="T73" fmla="*/ 476 h 566"/>
                  <a:gd name="T74" fmla="*/ 255 w 283"/>
                  <a:gd name="T75" fmla="*/ 384 h 566"/>
                  <a:gd name="T76" fmla="*/ 205 w 283"/>
                  <a:gd name="T77" fmla="*/ 302 h 566"/>
                  <a:gd name="T78" fmla="*/ 202 w 283"/>
                  <a:gd name="T79" fmla="*/ 299 h 566"/>
                  <a:gd name="T80" fmla="*/ 202 w 283"/>
                  <a:gd name="T81" fmla="*/ 294 h 566"/>
                  <a:gd name="T82" fmla="*/ 225 w 283"/>
                  <a:gd name="T83" fmla="*/ 256 h 566"/>
                  <a:gd name="T84" fmla="*/ 245 w 283"/>
                  <a:gd name="T85" fmla="*/ 224 h 566"/>
                  <a:gd name="T86" fmla="*/ 215 w 283"/>
                  <a:gd name="T87" fmla="*/ 56 h 566"/>
                  <a:gd name="T88" fmla="*/ 145 w 283"/>
                  <a:gd name="T89" fmla="*/ 18 h 56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83" h="566">
                    <a:moveTo>
                      <a:pt x="121" y="566"/>
                    </a:moveTo>
                    <a:cubicBezTo>
                      <a:pt x="119" y="566"/>
                      <a:pt x="118" y="565"/>
                      <a:pt x="117" y="563"/>
                    </a:cubicBezTo>
                    <a:cubicBezTo>
                      <a:pt x="104" y="547"/>
                      <a:pt x="88" y="535"/>
                      <a:pt x="70" y="523"/>
                    </a:cubicBezTo>
                    <a:cubicBezTo>
                      <a:pt x="63" y="518"/>
                      <a:pt x="55" y="513"/>
                      <a:pt x="48" y="507"/>
                    </a:cubicBezTo>
                    <a:cubicBezTo>
                      <a:pt x="30" y="493"/>
                      <a:pt x="0" y="464"/>
                      <a:pt x="5" y="427"/>
                    </a:cubicBezTo>
                    <a:cubicBezTo>
                      <a:pt x="8" y="400"/>
                      <a:pt x="28" y="380"/>
                      <a:pt x="49" y="362"/>
                    </a:cubicBezTo>
                    <a:cubicBezTo>
                      <a:pt x="28" y="335"/>
                      <a:pt x="19" y="298"/>
                      <a:pt x="26" y="264"/>
                    </a:cubicBezTo>
                    <a:cubicBezTo>
                      <a:pt x="33" y="229"/>
                      <a:pt x="56" y="198"/>
                      <a:pt x="87" y="181"/>
                    </a:cubicBezTo>
                    <a:cubicBezTo>
                      <a:pt x="79" y="157"/>
                      <a:pt x="72" y="131"/>
                      <a:pt x="71" y="105"/>
                    </a:cubicBezTo>
                    <a:cubicBezTo>
                      <a:pt x="71" y="105"/>
                      <a:pt x="71" y="105"/>
                      <a:pt x="71" y="105"/>
                    </a:cubicBezTo>
                    <a:cubicBezTo>
                      <a:pt x="70" y="65"/>
                      <a:pt x="88" y="19"/>
                      <a:pt x="131" y="9"/>
                    </a:cubicBezTo>
                    <a:cubicBezTo>
                      <a:pt x="168" y="0"/>
                      <a:pt x="201" y="27"/>
                      <a:pt x="222" y="49"/>
                    </a:cubicBezTo>
                    <a:cubicBezTo>
                      <a:pt x="269" y="94"/>
                      <a:pt x="283" y="175"/>
                      <a:pt x="254" y="229"/>
                    </a:cubicBezTo>
                    <a:cubicBezTo>
                      <a:pt x="248" y="240"/>
                      <a:pt x="241" y="251"/>
                      <a:pt x="234" y="262"/>
                    </a:cubicBezTo>
                    <a:cubicBezTo>
                      <a:pt x="227" y="272"/>
                      <a:pt x="220" y="283"/>
                      <a:pt x="214" y="294"/>
                    </a:cubicBezTo>
                    <a:cubicBezTo>
                      <a:pt x="247" y="311"/>
                      <a:pt x="268" y="348"/>
                      <a:pt x="266" y="384"/>
                    </a:cubicBezTo>
                    <a:cubicBezTo>
                      <a:pt x="264" y="418"/>
                      <a:pt x="244" y="450"/>
                      <a:pt x="206" y="484"/>
                    </a:cubicBezTo>
                    <a:cubicBezTo>
                      <a:pt x="199" y="490"/>
                      <a:pt x="192" y="496"/>
                      <a:pt x="185" y="502"/>
                    </a:cubicBezTo>
                    <a:cubicBezTo>
                      <a:pt x="163" y="521"/>
                      <a:pt x="141" y="539"/>
                      <a:pt x="125" y="563"/>
                    </a:cubicBezTo>
                    <a:cubicBezTo>
                      <a:pt x="124" y="565"/>
                      <a:pt x="123" y="566"/>
                      <a:pt x="121" y="566"/>
                    </a:cubicBezTo>
                    <a:cubicBezTo>
                      <a:pt x="121" y="566"/>
                      <a:pt x="121" y="566"/>
                      <a:pt x="121" y="566"/>
                    </a:cubicBezTo>
                    <a:close/>
                    <a:moveTo>
                      <a:pt x="145" y="18"/>
                    </a:moveTo>
                    <a:cubicBezTo>
                      <a:pt x="142" y="18"/>
                      <a:pt x="138" y="18"/>
                      <a:pt x="134" y="19"/>
                    </a:cubicBezTo>
                    <a:cubicBezTo>
                      <a:pt x="97" y="28"/>
                      <a:pt x="81" y="69"/>
                      <a:pt x="82" y="105"/>
                    </a:cubicBezTo>
                    <a:cubicBezTo>
                      <a:pt x="82" y="105"/>
                      <a:pt x="82" y="105"/>
                      <a:pt x="82" y="105"/>
                    </a:cubicBezTo>
                    <a:cubicBezTo>
                      <a:pt x="82" y="131"/>
                      <a:pt x="91" y="157"/>
                      <a:pt x="98" y="183"/>
                    </a:cubicBezTo>
                    <a:cubicBezTo>
                      <a:pt x="99" y="185"/>
                      <a:pt x="98" y="188"/>
                      <a:pt x="96" y="189"/>
                    </a:cubicBezTo>
                    <a:cubicBezTo>
                      <a:pt x="66" y="204"/>
                      <a:pt x="43" y="233"/>
                      <a:pt x="36" y="266"/>
                    </a:cubicBezTo>
                    <a:cubicBezTo>
                      <a:pt x="29" y="298"/>
                      <a:pt x="39" y="334"/>
                      <a:pt x="61" y="360"/>
                    </a:cubicBezTo>
                    <a:cubicBezTo>
                      <a:pt x="62" y="361"/>
                      <a:pt x="62" y="362"/>
                      <a:pt x="62" y="363"/>
                    </a:cubicBezTo>
                    <a:cubicBezTo>
                      <a:pt x="62" y="365"/>
                      <a:pt x="61" y="366"/>
                      <a:pt x="60" y="367"/>
                    </a:cubicBezTo>
                    <a:cubicBezTo>
                      <a:pt x="39" y="385"/>
                      <a:pt x="18" y="404"/>
                      <a:pt x="15" y="428"/>
                    </a:cubicBezTo>
                    <a:cubicBezTo>
                      <a:pt x="11" y="460"/>
                      <a:pt x="38" y="486"/>
                      <a:pt x="55" y="499"/>
                    </a:cubicBezTo>
                    <a:cubicBezTo>
                      <a:pt x="62" y="504"/>
                      <a:pt x="69" y="509"/>
                      <a:pt x="76" y="514"/>
                    </a:cubicBezTo>
                    <a:cubicBezTo>
                      <a:pt x="92" y="525"/>
                      <a:pt x="108" y="536"/>
                      <a:pt x="120" y="551"/>
                    </a:cubicBezTo>
                    <a:cubicBezTo>
                      <a:pt x="136" y="529"/>
                      <a:pt x="157" y="511"/>
                      <a:pt x="178" y="494"/>
                    </a:cubicBezTo>
                    <a:cubicBezTo>
                      <a:pt x="185" y="488"/>
                      <a:pt x="192" y="482"/>
                      <a:pt x="199" y="476"/>
                    </a:cubicBezTo>
                    <a:cubicBezTo>
                      <a:pt x="235" y="444"/>
                      <a:pt x="253" y="414"/>
                      <a:pt x="255" y="384"/>
                    </a:cubicBezTo>
                    <a:cubicBezTo>
                      <a:pt x="258" y="350"/>
                      <a:pt x="236" y="315"/>
                      <a:pt x="205" y="302"/>
                    </a:cubicBezTo>
                    <a:cubicBezTo>
                      <a:pt x="203" y="301"/>
                      <a:pt x="202" y="300"/>
                      <a:pt x="202" y="299"/>
                    </a:cubicBezTo>
                    <a:cubicBezTo>
                      <a:pt x="201" y="297"/>
                      <a:pt x="201" y="296"/>
                      <a:pt x="202" y="294"/>
                    </a:cubicBezTo>
                    <a:cubicBezTo>
                      <a:pt x="209" y="281"/>
                      <a:pt x="217" y="268"/>
                      <a:pt x="225" y="256"/>
                    </a:cubicBezTo>
                    <a:cubicBezTo>
                      <a:pt x="232" y="246"/>
                      <a:pt x="239" y="235"/>
                      <a:pt x="245" y="224"/>
                    </a:cubicBezTo>
                    <a:cubicBezTo>
                      <a:pt x="271" y="174"/>
                      <a:pt x="258" y="99"/>
                      <a:pt x="215" y="56"/>
                    </a:cubicBezTo>
                    <a:cubicBezTo>
                      <a:pt x="198" y="39"/>
                      <a:pt x="172" y="18"/>
                      <a:pt x="145" y="18"/>
                    </a:cubicBezTo>
                    <a:close/>
                  </a:path>
                </a:pathLst>
              </a:custGeom>
              <a:solidFill>
                <a:srgbClr val="81C7B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8" name="Freeform 179"/>
              <p:cNvSpPr/>
              <p:nvPr/>
            </p:nvSpPr>
            <p:spPr bwMode="auto">
              <a:xfrm>
                <a:off x="8782050" y="4495800"/>
                <a:ext cx="42863" cy="817563"/>
              </a:xfrm>
              <a:custGeom>
                <a:gdLst>
                  <a:gd name="T0" fmla="*/ 11 w 22"/>
                  <a:gd name="T1" fmla="*/ 422 h 422"/>
                  <a:gd name="T2" fmla="*/ 0 w 22"/>
                  <a:gd name="T3" fmla="*/ 411 h 422"/>
                  <a:gd name="T4" fmla="*/ 0 w 22"/>
                  <a:gd name="T5" fmla="*/ 10 h 422"/>
                  <a:gd name="T6" fmla="*/ 11 w 22"/>
                  <a:gd name="T7" fmla="*/ 0 h 422"/>
                  <a:gd name="T8" fmla="*/ 22 w 22"/>
                  <a:gd name="T9" fmla="*/ 10 h 422"/>
                  <a:gd name="T10" fmla="*/ 22 w 22"/>
                  <a:gd name="T11" fmla="*/ 411 h 422"/>
                  <a:gd name="T12" fmla="*/ 11 w 22"/>
                  <a:gd name="T13" fmla="*/ 422 h 422"/>
                </a:gdLst>
                <a:cxnLst>
                  <a:cxn ang="0">
                    <a:pos x="T0" y="T1"/>
                  </a:cxn>
                  <a:cxn ang="0">
                    <a:pos x="T2" y="T3"/>
                  </a:cxn>
                  <a:cxn ang="0">
                    <a:pos x="T4" y="T5"/>
                  </a:cxn>
                  <a:cxn ang="0">
                    <a:pos x="T6" y="T7"/>
                  </a:cxn>
                  <a:cxn ang="0">
                    <a:pos x="T8" y="T9"/>
                  </a:cxn>
                  <a:cxn ang="0">
                    <a:pos x="T10" y="T11"/>
                  </a:cxn>
                  <a:cxn ang="0">
                    <a:pos x="T12" y="T13"/>
                  </a:cxn>
                </a:cxnLst>
                <a:rect l="0" t="0" r="r" b="b"/>
                <a:pathLst>
                  <a:path w="22" h="422">
                    <a:moveTo>
                      <a:pt x="11" y="422"/>
                    </a:moveTo>
                    <a:cubicBezTo>
                      <a:pt x="5" y="422"/>
                      <a:pt x="0" y="417"/>
                      <a:pt x="0" y="411"/>
                    </a:cubicBezTo>
                    <a:cubicBezTo>
                      <a:pt x="0" y="10"/>
                      <a:pt x="0" y="10"/>
                      <a:pt x="0" y="10"/>
                    </a:cubicBezTo>
                    <a:cubicBezTo>
                      <a:pt x="0" y="5"/>
                      <a:pt x="5" y="0"/>
                      <a:pt x="11" y="0"/>
                    </a:cubicBezTo>
                    <a:cubicBezTo>
                      <a:pt x="17" y="0"/>
                      <a:pt x="22" y="5"/>
                      <a:pt x="22" y="10"/>
                    </a:cubicBezTo>
                    <a:cubicBezTo>
                      <a:pt x="22" y="411"/>
                      <a:pt x="22" y="411"/>
                      <a:pt x="22" y="411"/>
                    </a:cubicBezTo>
                    <a:cubicBezTo>
                      <a:pt x="22" y="417"/>
                      <a:pt x="17" y="422"/>
                      <a:pt x="11" y="422"/>
                    </a:cubicBezTo>
                    <a:close/>
                  </a:path>
                </a:pathLst>
              </a:custGeom>
              <a:solidFill>
                <a:srgbClr val="34186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9" name="Freeform 180"/>
              <p:cNvSpPr/>
              <p:nvPr/>
            </p:nvSpPr>
            <p:spPr bwMode="auto">
              <a:xfrm>
                <a:off x="8940800" y="4111625"/>
                <a:ext cx="82550" cy="246063"/>
              </a:xfrm>
              <a:custGeom>
                <a:gdLst>
                  <a:gd name="T0" fmla="*/ 18 w 43"/>
                  <a:gd name="T1" fmla="*/ 127 h 127"/>
                  <a:gd name="T2" fmla="*/ 14 w 43"/>
                  <a:gd name="T3" fmla="*/ 127 h 127"/>
                  <a:gd name="T4" fmla="*/ 2 w 43"/>
                  <a:gd name="T5" fmla="*/ 108 h 127"/>
                  <a:gd name="T6" fmla="*/ 5 w 43"/>
                  <a:gd name="T7" fmla="*/ 21 h 127"/>
                  <a:gd name="T8" fmla="*/ 17 w 43"/>
                  <a:gd name="T9" fmla="*/ 2 h 127"/>
                  <a:gd name="T10" fmla="*/ 36 w 43"/>
                  <a:gd name="T11" fmla="*/ 14 h 127"/>
                  <a:gd name="T12" fmla="*/ 33 w 43"/>
                  <a:gd name="T13" fmla="*/ 115 h 127"/>
                  <a:gd name="T14" fmla="*/ 18 w 43"/>
                  <a:gd name="T15" fmla="*/ 127 h 12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 h="127">
                    <a:moveTo>
                      <a:pt x="18" y="127"/>
                    </a:moveTo>
                    <a:cubicBezTo>
                      <a:pt x="17" y="127"/>
                      <a:pt x="15" y="127"/>
                      <a:pt x="14" y="127"/>
                    </a:cubicBezTo>
                    <a:cubicBezTo>
                      <a:pt x="6" y="125"/>
                      <a:pt x="0" y="116"/>
                      <a:pt x="2" y="108"/>
                    </a:cubicBezTo>
                    <a:cubicBezTo>
                      <a:pt x="10" y="76"/>
                      <a:pt x="11" y="47"/>
                      <a:pt x="5" y="21"/>
                    </a:cubicBezTo>
                    <a:cubicBezTo>
                      <a:pt x="3" y="13"/>
                      <a:pt x="8" y="4"/>
                      <a:pt x="17" y="2"/>
                    </a:cubicBezTo>
                    <a:cubicBezTo>
                      <a:pt x="26" y="0"/>
                      <a:pt x="34" y="6"/>
                      <a:pt x="36" y="14"/>
                    </a:cubicBezTo>
                    <a:cubicBezTo>
                      <a:pt x="43" y="45"/>
                      <a:pt x="42" y="79"/>
                      <a:pt x="33" y="115"/>
                    </a:cubicBezTo>
                    <a:cubicBezTo>
                      <a:pt x="32" y="122"/>
                      <a:pt x="25" y="127"/>
                      <a:pt x="18" y="127"/>
                    </a:cubicBezTo>
                    <a:close/>
                  </a:path>
                </a:pathLst>
              </a:custGeom>
              <a:solidFill>
                <a:srgbClr val="9BDBC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0" name="Freeform 181"/>
              <p:cNvSpPr/>
              <p:nvPr/>
            </p:nvSpPr>
            <p:spPr bwMode="auto">
              <a:xfrm>
                <a:off x="8853488" y="3962400"/>
                <a:ext cx="120650" cy="120650"/>
              </a:xfrm>
              <a:custGeom>
                <a:gdLst>
                  <a:gd name="T0" fmla="*/ 44 w 62"/>
                  <a:gd name="T1" fmla="*/ 62 h 62"/>
                  <a:gd name="T2" fmla="*/ 31 w 62"/>
                  <a:gd name="T3" fmla="*/ 55 h 62"/>
                  <a:gd name="T4" fmla="*/ 10 w 62"/>
                  <a:gd name="T5" fmla="*/ 32 h 62"/>
                  <a:gd name="T6" fmla="*/ 5 w 62"/>
                  <a:gd name="T7" fmla="*/ 10 h 62"/>
                  <a:gd name="T8" fmla="*/ 27 w 62"/>
                  <a:gd name="T9" fmla="*/ 5 h 62"/>
                  <a:gd name="T10" fmla="*/ 57 w 62"/>
                  <a:gd name="T11" fmla="*/ 36 h 62"/>
                  <a:gd name="T12" fmla="*/ 53 w 62"/>
                  <a:gd name="T13" fmla="*/ 59 h 62"/>
                  <a:gd name="T14" fmla="*/ 44 w 62"/>
                  <a:gd name="T15" fmla="*/ 62 h 6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2" h="62">
                    <a:moveTo>
                      <a:pt x="44" y="62"/>
                    </a:moveTo>
                    <a:cubicBezTo>
                      <a:pt x="39" y="62"/>
                      <a:pt x="34" y="59"/>
                      <a:pt x="31" y="55"/>
                    </a:cubicBezTo>
                    <a:cubicBezTo>
                      <a:pt x="20" y="39"/>
                      <a:pt x="10" y="32"/>
                      <a:pt x="10" y="32"/>
                    </a:cubicBezTo>
                    <a:cubicBezTo>
                      <a:pt x="2" y="27"/>
                      <a:pt x="0" y="17"/>
                      <a:pt x="5" y="10"/>
                    </a:cubicBezTo>
                    <a:cubicBezTo>
                      <a:pt x="10" y="2"/>
                      <a:pt x="20" y="0"/>
                      <a:pt x="27" y="5"/>
                    </a:cubicBezTo>
                    <a:cubicBezTo>
                      <a:pt x="29" y="6"/>
                      <a:pt x="43" y="16"/>
                      <a:pt x="57" y="36"/>
                    </a:cubicBezTo>
                    <a:cubicBezTo>
                      <a:pt x="62" y="44"/>
                      <a:pt x="61" y="54"/>
                      <a:pt x="53" y="59"/>
                    </a:cubicBezTo>
                    <a:cubicBezTo>
                      <a:pt x="50" y="61"/>
                      <a:pt x="47" y="62"/>
                      <a:pt x="44" y="62"/>
                    </a:cubicBezTo>
                    <a:close/>
                  </a:path>
                </a:pathLst>
              </a:custGeom>
              <a:solidFill>
                <a:srgbClr val="9BDBC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1" name="Oval 182"/>
              <p:cNvSpPr>
                <a:spLocks noChangeArrowheads="1"/>
              </p:cNvSpPr>
              <p:nvPr/>
            </p:nvSpPr>
            <p:spPr bwMode="auto">
              <a:xfrm>
                <a:off x="7805738" y="5788025"/>
                <a:ext cx="373063" cy="73025"/>
              </a:xfrm>
              <a:prstGeom prst="ellipse">
                <a:avLst/>
              </a:prstGeom>
              <a:solidFill>
                <a:srgbClr val="E3D8C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2" name="Freeform 183"/>
              <p:cNvSpPr>
                <a:spLocks noEditPoints="1"/>
              </p:cNvSpPr>
              <p:nvPr/>
            </p:nvSpPr>
            <p:spPr bwMode="auto">
              <a:xfrm>
                <a:off x="7785100" y="5767388"/>
                <a:ext cx="414338" cy="114300"/>
              </a:xfrm>
              <a:custGeom>
                <a:gdLst>
                  <a:gd name="T0" fmla="*/ 107 w 214"/>
                  <a:gd name="T1" fmla="*/ 59 h 59"/>
                  <a:gd name="T2" fmla="*/ 0 w 214"/>
                  <a:gd name="T3" fmla="*/ 29 h 59"/>
                  <a:gd name="T4" fmla="*/ 107 w 214"/>
                  <a:gd name="T5" fmla="*/ 0 h 59"/>
                  <a:gd name="T6" fmla="*/ 214 w 214"/>
                  <a:gd name="T7" fmla="*/ 29 h 59"/>
                  <a:gd name="T8" fmla="*/ 107 w 214"/>
                  <a:gd name="T9" fmla="*/ 59 h 59"/>
                  <a:gd name="T10" fmla="*/ 29 w 214"/>
                  <a:gd name="T11" fmla="*/ 29 h 59"/>
                  <a:gd name="T12" fmla="*/ 107 w 214"/>
                  <a:gd name="T13" fmla="*/ 38 h 59"/>
                  <a:gd name="T14" fmla="*/ 185 w 214"/>
                  <a:gd name="T15" fmla="*/ 29 h 59"/>
                  <a:gd name="T16" fmla="*/ 107 w 214"/>
                  <a:gd name="T17" fmla="*/ 21 h 59"/>
                  <a:gd name="T18" fmla="*/ 29 w 214"/>
                  <a:gd name="T19" fmla="*/ 29 h 59"/>
                  <a:gd name="T20" fmla="*/ 193 w 214"/>
                  <a:gd name="T21" fmla="*/ 33 h 59"/>
                  <a:gd name="T22" fmla="*/ 194 w 214"/>
                  <a:gd name="T23" fmla="*/ 33 h 59"/>
                  <a:gd name="T24" fmla="*/ 193 w 214"/>
                  <a:gd name="T25" fmla="*/ 33 h 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14" h="59">
                    <a:moveTo>
                      <a:pt x="107" y="59"/>
                    </a:moveTo>
                    <a:cubicBezTo>
                      <a:pt x="75" y="59"/>
                      <a:pt x="0" y="56"/>
                      <a:pt x="0" y="29"/>
                    </a:cubicBezTo>
                    <a:cubicBezTo>
                      <a:pt x="0" y="3"/>
                      <a:pt x="75" y="0"/>
                      <a:pt x="107" y="0"/>
                    </a:cubicBezTo>
                    <a:cubicBezTo>
                      <a:pt x="139" y="0"/>
                      <a:pt x="214" y="3"/>
                      <a:pt x="214" y="29"/>
                    </a:cubicBezTo>
                    <a:cubicBezTo>
                      <a:pt x="214" y="56"/>
                      <a:pt x="139" y="59"/>
                      <a:pt x="107" y="59"/>
                    </a:cubicBezTo>
                    <a:close/>
                    <a:moveTo>
                      <a:pt x="29" y="29"/>
                    </a:moveTo>
                    <a:cubicBezTo>
                      <a:pt x="42" y="33"/>
                      <a:pt x="68" y="38"/>
                      <a:pt x="107" y="38"/>
                    </a:cubicBezTo>
                    <a:cubicBezTo>
                      <a:pt x="145" y="38"/>
                      <a:pt x="172" y="33"/>
                      <a:pt x="185" y="29"/>
                    </a:cubicBezTo>
                    <a:cubicBezTo>
                      <a:pt x="172" y="25"/>
                      <a:pt x="145" y="21"/>
                      <a:pt x="107" y="21"/>
                    </a:cubicBezTo>
                    <a:cubicBezTo>
                      <a:pt x="68" y="21"/>
                      <a:pt x="42" y="25"/>
                      <a:pt x="29" y="29"/>
                    </a:cubicBezTo>
                    <a:close/>
                    <a:moveTo>
                      <a:pt x="193" y="33"/>
                    </a:moveTo>
                    <a:cubicBezTo>
                      <a:pt x="194" y="33"/>
                      <a:pt x="194" y="33"/>
                      <a:pt x="194" y="33"/>
                    </a:cubicBezTo>
                    <a:lnTo>
                      <a:pt x="193" y="33"/>
                    </a:lnTo>
                    <a:close/>
                  </a:path>
                </a:pathLst>
              </a:custGeom>
              <a:solidFill>
                <a:srgbClr val="E3D8C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3" name="Freeform 184"/>
              <p:cNvSpPr/>
              <p:nvPr/>
            </p:nvSpPr>
            <p:spPr bwMode="auto">
              <a:xfrm>
                <a:off x="7878763" y="4570413"/>
                <a:ext cx="506413" cy="933450"/>
              </a:xfrm>
              <a:custGeom>
                <a:gdLst>
                  <a:gd name="T0" fmla="*/ 258 w 262"/>
                  <a:gd name="T1" fmla="*/ 359 h 482"/>
                  <a:gd name="T2" fmla="*/ 201 w 262"/>
                  <a:gd name="T3" fmla="*/ 294 h 482"/>
                  <a:gd name="T4" fmla="*/ 232 w 262"/>
                  <a:gd name="T5" fmla="*/ 188 h 482"/>
                  <a:gd name="T6" fmla="*/ 185 w 262"/>
                  <a:gd name="T7" fmla="*/ 142 h 482"/>
                  <a:gd name="T8" fmla="*/ 180 w 262"/>
                  <a:gd name="T9" fmla="*/ 28 h 482"/>
                  <a:gd name="T10" fmla="*/ 72 w 262"/>
                  <a:gd name="T11" fmla="*/ 51 h 482"/>
                  <a:gd name="T12" fmla="*/ 64 w 262"/>
                  <a:gd name="T13" fmla="*/ 144 h 482"/>
                  <a:gd name="T14" fmla="*/ 12 w 262"/>
                  <a:gd name="T15" fmla="*/ 201 h 482"/>
                  <a:gd name="T16" fmla="*/ 50 w 262"/>
                  <a:gd name="T17" fmla="*/ 274 h 482"/>
                  <a:gd name="T18" fmla="*/ 6 w 262"/>
                  <a:gd name="T19" fmla="*/ 357 h 482"/>
                  <a:gd name="T20" fmla="*/ 134 w 262"/>
                  <a:gd name="T21" fmla="*/ 480 h 482"/>
                  <a:gd name="T22" fmla="*/ 258 w 262"/>
                  <a:gd name="T23" fmla="*/ 359 h 48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62" h="482">
                    <a:moveTo>
                      <a:pt x="258" y="359"/>
                    </a:moveTo>
                    <a:cubicBezTo>
                      <a:pt x="256" y="327"/>
                      <a:pt x="232" y="297"/>
                      <a:pt x="201" y="294"/>
                    </a:cubicBezTo>
                    <a:cubicBezTo>
                      <a:pt x="223" y="263"/>
                      <a:pt x="247" y="224"/>
                      <a:pt x="232" y="188"/>
                    </a:cubicBezTo>
                    <a:cubicBezTo>
                      <a:pt x="223" y="168"/>
                      <a:pt x="203" y="155"/>
                      <a:pt x="185" y="142"/>
                    </a:cubicBezTo>
                    <a:cubicBezTo>
                      <a:pt x="213" y="111"/>
                      <a:pt x="212" y="55"/>
                      <a:pt x="180" y="28"/>
                    </a:cubicBezTo>
                    <a:cubicBezTo>
                      <a:pt x="147" y="0"/>
                      <a:pt x="88" y="12"/>
                      <a:pt x="72" y="51"/>
                    </a:cubicBezTo>
                    <a:cubicBezTo>
                      <a:pt x="61" y="80"/>
                      <a:pt x="72" y="114"/>
                      <a:pt x="64" y="144"/>
                    </a:cubicBezTo>
                    <a:cubicBezTo>
                      <a:pt x="36" y="145"/>
                      <a:pt x="13" y="173"/>
                      <a:pt x="12" y="201"/>
                    </a:cubicBezTo>
                    <a:cubicBezTo>
                      <a:pt x="11" y="230"/>
                      <a:pt x="28" y="257"/>
                      <a:pt x="50" y="274"/>
                    </a:cubicBezTo>
                    <a:cubicBezTo>
                      <a:pt x="25" y="295"/>
                      <a:pt x="8" y="325"/>
                      <a:pt x="6" y="357"/>
                    </a:cubicBezTo>
                    <a:cubicBezTo>
                      <a:pt x="0" y="426"/>
                      <a:pt x="70" y="478"/>
                      <a:pt x="134" y="480"/>
                    </a:cubicBezTo>
                    <a:cubicBezTo>
                      <a:pt x="193" y="482"/>
                      <a:pt x="262" y="417"/>
                      <a:pt x="258" y="359"/>
                    </a:cubicBezTo>
                    <a:close/>
                  </a:path>
                </a:pathLst>
              </a:custGeom>
              <a:solidFill>
                <a:srgbClr val="81C7B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4" name="Freeform 185"/>
              <p:cNvSpPr>
                <a:spLocks noEditPoints="1"/>
              </p:cNvSpPr>
              <p:nvPr/>
            </p:nvSpPr>
            <p:spPr bwMode="auto">
              <a:xfrm>
                <a:off x="7874000" y="4576763"/>
                <a:ext cx="517525" cy="935038"/>
              </a:xfrm>
              <a:custGeom>
                <a:gdLst>
                  <a:gd name="T0" fmla="*/ 139 w 267"/>
                  <a:gd name="T1" fmla="*/ 483 h 483"/>
                  <a:gd name="T2" fmla="*/ 136 w 267"/>
                  <a:gd name="T3" fmla="*/ 483 h 483"/>
                  <a:gd name="T4" fmla="*/ 31 w 267"/>
                  <a:gd name="T5" fmla="*/ 433 h 483"/>
                  <a:gd name="T6" fmla="*/ 2 w 267"/>
                  <a:gd name="T7" fmla="*/ 353 h 483"/>
                  <a:gd name="T8" fmla="*/ 44 w 267"/>
                  <a:gd name="T9" fmla="*/ 271 h 483"/>
                  <a:gd name="T10" fmla="*/ 9 w 267"/>
                  <a:gd name="T11" fmla="*/ 198 h 483"/>
                  <a:gd name="T12" fmla="*/ 62 w 267"/>
                  <a:gd name="T13" fmla="*/ 136 h 483"/>
                  <a:gd name="T14" fmla="*/ 64 w 267"/>
                  <a:gd name="T15" fmla="*/ 99 h 483"/>
                  <a:gd name="T16" fmla="*/ 69 w 267"/>
                  <a:gd name="T17" fmla="*/ 46 h 483"/>
                  <a:gd name="T18" fmla="*/ 118 w 267"/>
                  <a:gd name="T19" fmla="*/ 7 h 483"/>
                  <a:gd name="T20" fmla="*/ 185 w 267"/>
                  <a:gd name="T21" fmla="*/ 20 h 483"/>
                  <a:gd name="T22" fmla="*/ 212 w 267"/>
                  <a:gd name="T23" fmla="*/ 77 h 483"/>
                  <a:gd name="T24" fmla="*/ 195 w 267"/>
                  <a:gd name="T25" fmla="*/ 138 h 483"/>
                  <a:gd name="T26" fmla="*/ 239 w 267"/>
                  <a:gd name="T27" fmla="*/ 183 h 483"/>
                  <a:gd name="T28" fmla="*/ 212 w 267"/>
                  <a:gd name="T29" fmla="*/ 287 h 483"/>
                  <a:gd name="T30" fmla="*/ 265 w 267"/>
                  <a:gd name="T31" fmla="*/ 355 h 483"/>
                  <a:gd name="T32" fmla="*/ 265 w 267"/>
                  <a:gd name="T33" fmla="*/ 355 h 483"/>
                  <a:gd name="T34" fmla="*/ 229 w 267"/>
                  <a:gd name="T35" fmla="*/ 439 h 483"/>
                  <a:gd name="T36" fmla="*/ 139 w 267"/>
                  <a:gd name="T37" fmla="*/ 483 h 483"/>
                  <a:gd name="T38" fmla="*/ 138 w 267"/>
                  <a:gd name="T39" fmla="*/ 15 h 483"/>
                  <a:gd name="T40" fmla="*/ 120 w 267"/>
                  <a:gd name="T41" fmla="*/ 17 h 483"/>
                  <a:gd name="T42" fmla="*/ 79 w 267"/>
                  <a:gd name="T43" fmla="*/ 50 h 483"/>
                  <a:gd name="T44" fmla="*/ 74 w 267"/>
                  <a:gd name="T45" fmla="*/ 99 h 483"/>
                  <a:gd name="T46" fmla="*/ 72 w 267"/>
                  <a:gd name="T47" fmla="*/ 142 h 483"/>
                  <a:gd name="T48" fmla="*/ 67 w 267"/>
                  <a:gd name="T49" fmla="*/ 146 h 483"/>
                  <a:gd name="T50" fmla="*/ 20 w 267"/>
                  <a:gd name="T51" fmla="*/ 199 h 483"/>
                  <a:gd name="T52" fmla="*/ 55 w 267"/>
                  <a:gd name="T53" fmla="*/ 267 h 483"/>
                  <a:gd name="T54" fmla="*/ 57 w 267"/>
                  <a:gd name="T55" fmla="*/ 271 h 483"/>
                  <a:gd name="T56" fmla="*/ 55 w 267"/>
                  <a:gd name="T57" fmla="*/ 275 h 483"/>
                  <a:gd name="T58" fmla="*/ 13 w 267"/>
                  <a:gd name="T59" fmla="*/ 354 h 483"/>
                  <a:gd name="T60" fmla="*/ 39 w 267"/>
                  <a:gd name="T61" fmla="*/ 426 h 483"/>
                  <a:gd name="T62" fmla="*/ 137 w 267"/>
                  <a:gd name="T63" fmla="*/ 472 h 483"/>
                  <a:gd name="T64" fmla="*/ 221 w 267"/>
                  <a:gd name="T65" fmla="*/ 432 h 483"/>
                  <a:gd name="T66" fmla="*/ 255 w 267"/>
                  <a:gd name="T67" fmla="*/ 356 h 483"/>
                  <a:gd name="T68" fmla="*/ 255 w 267"/>
                  <a:gd name="T69" fmla="*/ 356 h 483"/>
                  <a:gd name="T70" fmla="*/ 202 w 267"/>
                  <a:gd name="T71" fmla="*/ 297 h 483"/>
                  <a:gd name="T72" fmla="*/ 198 w 267"/>
                  <a:gd name="T73" fmla="*/ 293 h 483"/>
                  <a:gd name="T74" fmla="*/ 199 w 267"/>
                  <a:gd name="T75" fmla="*/ 288 h 483"/>
                  <a:gd name="T76" fmla="*/ 229 w 267"/>
                  <a:gd name="T77" fmla="*/ 188 h 483"/>
                  <a:gd name="T78" fmla="*/ 184 w 267"/>
                  <a:gd name="T79" fmla="*/ 144 h 483"/>
                  <a:gd name="T80" fmla="*/ 181 w 267"/>
                  <a:gd name="T81" fmla="*/ 140 h 483"/>
                  <a:gd name="T82" fmla="*/ 183 w 267"/>
                  <a:gd name="T83" fmla="*/ 136 h 483"/>
                  <a:gd name="T84" fmla="*/ 201 w 267"/>
                  <a:gd name="T85" fmla="*/ 78 h 483"/>
                  <a:gd name="T86" fmla="*/ 178 w 267"/>
                  <a:gd name="T87" fmla="*/ 29 h 483"/>
                  <a:gd name="T88" fmla="*/ 138 w 267"/>
                  <a:gd name="T89" fmla="*/ 15 h 4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67" h="482">
                    <a:moveTo>
                      <a:pt x="139" y="483"/>
                    </a:moveTo>
                    <a:cubicBezTo>
                      <a:pt x="138" y="483"/>
                      <a:pt x="137" y="483"/>
                      <a:pt x="136" y="483"/>
                    </a:cubicBezTo>
                    <a:cubicBezTo>
                      <a:pt x="97" y="482"/>
                      <a:pt x="57" y="463"/>
                      <a:pt x="31" y="433"/>
                    </a:cubicBezTo>
                    <a:cubicBezTo>
                      <a:pt x="10" y="410"/>
                      <a:pt x="0" y="382"/>
                      <a:pt x="2" y="353"/>
                    </a:cubicBezTo>
                    <a:cubicBezTo>
                      <a:pt x="5" y="323"/>
                      <a:pt x="20" y="293"/>
                      <a:pt x="44" y="271"/>
                    </a:cubicBezTo>
                    <a:cubicBezTo>
                      <a:pt x="21" y="251"/>
                      <a:pt x="8" y="224"/>
                      <a:pt x="9" y="198"/>
                    </a:cubicBezTo>
                    <a:cubicBezTo>
                      <a:pt x="10" y="167"/>
                      <a:pt x="34" y="139"/>
                      <a:pt x="62" y="136"/>
                    </a:cubicBezTo>
                    <a:cubicBezTo>
                      <a:pt x="64" y="124"/>
                      <a:pt x="64" y="112"/>
                      <a:pt x="64" y="99"/>
                    </a:cubicBezTo>
                    <a:cubicBezTo>
                      <a:pt x="63" y="81"/>
                      <a:pt x="62" y="63"/>
                      <a:pt x="69" y="46"/>
                    </a:cubicBezTo>
                    <a:cubicBezTo>
                      <a:pt x="77" y="27"/>
                      <a:pt x="95" y="12"/>
                      <a:pt x="118" y="7"/>
                    </a:cubicBezTo>
                    <a:cubicBezTo>
                      <a:pt x="142" y="0"/>
                      <a:pt x="168" y="6"/>
                      <a:pt x="185" y="20"/>
                    </a:cubicBezTo>
                    <a:cubicBezTo>
                      <a:pt x="201" y="34"/>
                      <a:pt x="211" y="54"/>
                      <a:pt x="212" y="77"/>
                    </a:cubicBezTo>
                    <a:cubicBezTo>
                      <a:pt x="214" y="99"/>
                      <a:pt x="207" y="121"/>
                      <a:pt x="195" y="138"/>
                    </a:cubicBezTo>
                    <a:cubicBezTo>
                      <a:pt x="211" y="149"/>
                      <a:pt x="230" y="163"/>
                      <a:pt x="239" y="183"/>
                    </a:cubicBezTo>
                    <a:cubicBezTo>
                      <a:pt x="253" y="218"/>
                      <a:pt x="234" y="255"/>
                      <a:pt x="212" y="287"/>
                    </a:cubicBezTo>
                    <a:cubicBezTo>
                      <a:pt x="241" y="295"/>
                      <a:pt x="263" y="323"/>
                      <a:pt x="265" y="355"/>
                    </a:cubicBezTo>
                    <a:cubicBezTo>
                      <a:pt x="265" y="355"/>
                      <a:pt x="265" y="355"/>
                      <a:pt x="265" y="355"/>
                    </a:cubicBezTo>
                    <a:cubicBezTo>
                      <a:pt x="267" y="383"/>
                      <a:pt x="254" y="414"/>
                      <a:pt x="229" y="439"/>
                    </a:cubicBezTo>
                    <a:cubicBezTo>
                      <a:pt x="203" y="466"/>
                      <a:pt x="168" y="483"/>
                      <a:pt x="139" y="483"/>
                    </a:cubicBezTo>
                    <a:close/>
                    <a:moveTo>
                      <a:pt x="138" y="15"/>
                    </a:moveTo>
                    <a:cubicBezTo>
                      <a:pt x="132" y="15"/>
                      <a:pt x="126" y="16"/>
                      <a:pt x="120" y="17"/>
                    </a:cubicBezTo>
                    <a:cubicBezTo>
                      <a:pt x="101" y="22"/>
                      <a:pt x="86" y="34"/>
                      <a:pt x="79" y="50"/>
                    </a:cubicBezTo>
                    <a:cubicBezTo>
                      <a:pt x="73" y="65"/>
                      <a:pt x="74" y="81"/>
                      <a:pt x="74" y="99"/>
                    </a:cubicBezTo>
                    <a:cubicBezTo>
                      <a:pt x="75" y="113"/>
                      <a:pt x="75" y="128"/>
                      <a:pt x="72" y="142"/>
                    </a:cubicBezTo>
                    <a:cubicBezTo>
                      <a:pt x="71" y="144"/>
                      <a:pt x="69" y="146"/>
                      <a:pt x="67" y="146"/>
                    </a:cubicBezTo>
                    <a:cubicBezTo>
                      <a:pt x="40" y="147"/>
                      <a:pt x="21" y="174"/>
                      <a:pt x="20" y="199"/>
                    </a:cubicBezTo>
                    <a:cubicBezTo>
                      <a:pt x="19" y="223"/>
                      <a:pt x="32" y="249"/>
                      <a:pt x="55" y="267"/>
                    </a:cubicBezTo>
                    <a:cubicBezTo>
                      <a:pt x="57" y="268"/>
                      <a:pt x="57" y="270"/>
                      <a:pt x="57" y="271"/>
                    </a:cubicBezTo>
                    <a:cubicBezTo>
                      <a:pt x="57" y="273"/>
                      <a:pt x="57" y="274"/>
                      <a:pt x="55" y="275"/>
                    </a:cubicBezTo>
                    <a:cubicBezTo>
                      <a:pt x="31" y="296"/>
                      <a:pt x="15" y="325"/>
                      <a:pt x="13" y="354"/>
                    </a:cubicBezTo>
                    <a:cubicBezTo>
                      <a:pt x="10" y="387"/>
                      <a:pt x="25" y="411"/>
                      <a:pt x="39" y="426"/>
                    </a:cubicBezTo>
                    <a:cubicBezTo>
                      <a:pt x="63" y="453"/>
                      <a:pt x="100" y="471"/>
                      <a:pt x="137" y="472"/>
                    </a:cubicBezTo>
                    <a:cubicBezTo>
                      <a:pt x="164" y="473"/>
                      <a:pt x="196" y="458"/>
                      <a:pt x="221" y="432"/>
                    </a:cubicBezTo>
                    <a:cubicBezTo>
                      <a:pt x="244" y="408"/>
                      <a:pt x="256" y="381"/>
                      <a:pt x="255" y="356"/>
                    </a:cubicBezTo>
                    <a:cubicBezTo>
                      <a:pt x="255" y="356"/>
                      <a:pt x="255" y="356"/>
                      <a:pt x="255" y="356"/>
                    </a:cubicBezTo>
                    <a:cubicBezTo>
                      <a:pt x="253" y="326"/>
                      <a:pt x="229" y="299"/>
                      <a:pt x="202" y="297"/>
                    </a:cubicBezTo>
                    <a:cubicBezTo>
                      <a:pt x="201" y="296"/>
                      <a:pt x="199" y="295"/>
                      <a:pt x="198" y="293"/>
                    </a:cubicBezTo>
                    <a:cubicBezTo>
                      <a:pt x="197" y="292"/>
                      <a:pt x="198" y="290"/>
                      <a:pt x="199" y="288"/>
                    </a:cubicBezTo>
                    <a:cubicBezTo>
                      <a:pt x="221" y="256"/>
                      <a:pt x="242" y="220"/>
                      <a:pt x="229" y="188"/>
                    </a:cubicBezTo>
                    <a:cubicBezTo>
                      <a:pt x="220" y="168"/>
                      <a:pt x="200" y="155"/>
                      <a:pt x="184" y="144"/>
                    </a:cubicBezTo>
                    <a:cubicBezTo>
                      <a:pt x="182" y="143"/>
                      <a:pt x="182" y="142"/>
                      <a:pt x="181" y="140"/>
                    </a:cubicBezTo>
                    <a:cubicBezTo>
                      <a:pt x="181" y="139"/>
                      <a:pt x="182" y="137"/>
                      <a:pt x="183" y="136"/>
                    </a:cubicBezTo>
                    <a:cubicBezTo>
                      <a:pt x="196" y="121"/>
                      <a:pt x="203" y="100"/>
                      <a:pt x="201" y="78"/>
                    </a:cubicBezTo>
                    <a:cubicBezTo>
                      <a:pt x="200" y="58"/>
                      <a:pt x="192" y="40"/>
                      <a:pt x="178" y="29"/>
                    </a:cubicBezTo>
                    <a:cubicBezTo>
                      <a:pt x="168" y="20"/>
                      <a:pt x="153" y="15"/>
                      <a:pt x="138" y="15"/>
                    </a:cubicBezTo>
                    <a:close/>
                  </a:path>
                </a:pathLst>
              </a:custGeom>
              <a:solidFill>
                <a:srgbClr val="81C7B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5" name="Freeform 186"/>
              <p:cNvSpPr/>
              <p:nvPr/>
            </p:nvSpPr>
            <p:spPr bwMode="auto">
              <a:xfrm>
                <a:off x="8112125" y="5045075"/>
                <a:ext cx="41275" cy="817563"/>
              </a:xfrm>
              <a:custGeom>
                <a:gdLst>
                  <a:gd name="T0" fmla="*/ 11 w 21"/>
                  <a:gd name="T1" fmla="*/ 422 h 422"/>
                  <a:gd name="T2" fmla="*/ 0 w 21"/>
                  <a:gd name="T3" fmla="*/ 412 h 422"/>
                  <a:gd name="T4" fmla="*/ 0 w 21"/>
                  <a:gd name="T5" fmla="*/ 11 h 422"/>
                  <a:gd name="T6" fmla="*/ 11 w 21"/>
                  <a:gd name="T7" fmla="*/ 0 h 422"/>
                  <a:gd name="T8" fmla="*/ 21 w 21"/>
                  <a:gd name="T9" fmla="*/ 11 h 422"/>
                  <a:gd name="T10" fmla="*/ 21 w 21"/>
                  <a:gd name="T11" fmla="*/ 412 h 422"/>
                  <a:gd name="T12" fmla="*/ 11 w 21"/>
                  <a:gd name="T13" fmla="*/ 422 h 422"/>
                </a:gdLst>
                <a:cxnLst>
                  <a:cxn ang="0">
                    <a:pos x="T0" y="T1"/>
                  </a:cxn>
                  <a:cxn ang="0">
                    <a:pos x="T2" y="T3"/>
                  </a:cxn>
                  <a:cxn ang="0">
                    <a:pos x="T4" y="T5"/>
                  </a:cxn>
                  <a:cxn ang="0">
                    <a:pos x="T6" y="T7"/>
                  </a:cxn>
                  <a:cxn ang="0">
                    <a:pos x="T8" y="T9"/>
                  </a:cxn>
                  <a:cxn ang="0">
                    <a:pos x="T10" y="T11"/>
                  </a:cxn>
                  <a:cxn ang="0">
                    <a:pos x="T12" y="T13"/>
                  </a:cxn>
                </a:cxnLst>
                <a:rect l="0" t="0" r="r" b="b"/>
                <a:pathLst>
                  <a:path w="21" h="422">
                    <a:moveTo>
                      <a:pt x="11" y="422"/>
                    </a:moveTo>
                    <a:cubicBezTo>
                      <a:pt x="5" y="422"/>
                      <a:pt x="0" y="418"/>
                      <a:pt x="0" y="412"/>
                    </a:cubicBezTo>
                    <a:cubicBezTo>
                      <a:pt x="0" y="11"/>
                      <a:pt x="0" y="11"/>
                      <a:pt x="0" y="11"/>
                    </a:cubicBezTo>
                    <a:cubicBezTo>
                      <a:pt x="0" y="5"/>
                      <a:pt x="5" y="0"/>
                      <a:pt x="11" y="0"/>
                    </a:cubicBezTo>
                    <a:cubicBezTo>
                      <a:pt x="17" y="0"/>
                      <a:pt x="21" y="5"/>
                      <a:pt x="21" y="11"/>
                    </a:cubicBezTo>
                    <a:cubicBezTo>
                      <a:pt x="21" y="412"/>
                      <a:pt x="21" y="412"/>
                      <a:pt x="21" y="412"/>
                    </a:cubicBezTo>
                    <a:cubicBezTo>
                      <a:pt x="21" y="418"/>
                      <a:pt x="17" y="422"/>
                      <a:pt x="11" y="422"/>
                    </a:cubicBezTo>
                    <a:close/>
                  </a:path>
                </a:pathLst>
              </a:custGeom>
              <a:solidFill>
                <a:srgbClr val="34186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6" name="Freeform 187"/>
              <p:cNvSpPr/>
              <p:nvPr/>
            </p:nvSpPr>
            <p:spPr bwMode="auto">
              <a:xfrm>
                <a:off x="8031163" y="4629150"/>
                <a:ext cx="168275" cy="196850"/>
              </a:xfrm>
              <a:custGeom>
                <a:gdLst>
                  <a:gd name="T0" fmla="*/ 17 w 87"/>
                  <a:gd name="T1" fmla="*/ 102 h 102"/>
                  <a:gd name="T2" fmla="*/ 16 w 87"/>
                  <a:gd name="T3" fmla="*/ 102 h 102"/>
                  <a:gd name="T4" fmla="*/ 1 w 87"/>
                  <a:gd name="T5" fmla="*/ 85 h 102"/>
                  <a:gd name="T6" fmla="*/ 28 w 87"/>
                  <a:gd name="T7" fmla="*/ 17 h 102"/>
                  <a:gd name="T8" fmla="*/ 72 w 87"/>
                  <a:gd name="T9" fmla="*/ 2 h 102"/>
                  <a:gd name="T10" fmla="*/ 86 w 87"/>
                  <a:gd name="T11" fmla="*/ 20 h 102"/>
                  <a:gd name="T12" fmla="*/ 69 w 87"/>
                  <a:gd name="T13" fmla="*/ 34 h 102"/>
                  <a:gd name="T14" fmla="*/ 48 w 87"/>
                  <a:gd name="T15" fmla="*/ 42 h 102"/>
                  <a:gd name="T16" fmla="*/ 33 w 87"/>
                  <a:gd name="T17" fmla="*/ 86 h 102"/>
                  <a:gd name="T18" fmla="*/ 17 w 87"/>
                  <a:gd name="T19" fmla="*/ 102 h 1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7" h="102">
                    <a:moveTo>
                      <a:pt x="17" y="102"/>
                    </a:moveTo>
                    <a:cubicBezTo>
                      <a:pt x="17" y="102"/>
                      <a:pt x="16" y="102"/>
                      <a:pt x="16" y="102"/>
                    </a:cubicBezTo>
                    <a:cubicBezTo>
                      <a:pt x="7" y="101"/>
                      <a:pt x="0" y="94"/>
                      <a:pt x="1" y="85"/>
                    </a:cubicBezTo>
                    <a:cubicBezTo>
                      <a:pt x="2" y="54"/>
                      <a:pt x="11" y="32"/>
                      <a:pt x="28" y="17"/>
                    </a:cubicBezTo>
                    <a:cubicBezTo>
                      <a:pt x="47" y="0"/>
                      <a:pt x="69" y="2"/>
                      <a:pt x="72" y="2"/>
                    </a:cubicBezTo>
                    <a:cubicBezTo>
                      <a:pt x="81" y="3"/>
                      <a:pt x="87" y="11"/>
                      <a:pt x="86" y="20"/>
                    </a:cubicBezTo>
                    <a:cubicBezTo>
                      <a:pt x="85" y="29"/>
                      <a:pt x="77" y="35"/>
                      <a:pt x="69" y="34"/>
                    </a:cubicBezTo>
                    <a:cubicBezTo>
                      <a:pt x="68" y="34"/>
                      <a:pt x="57" y="34"/>
                      <a:pt x="48" y="42"/>
                    </a:cubicBezTo>
                    <a:cubicBezTo>
                      <a:pt x="39" y="50"/>
                      <a:pt x="34" y="65"/>
                      <a:pt x="33" y="86"/>
                    </a:cubicBezTo>
                    <a:cubicBezTo>
                      <a:pt x="33" y="95"/>
                      <a:pt x="25" y="102"/>
                      <a:pt x="17" y="102"/>
                    </a:cubicBezTo>
                    <a:close/>
                  </a:path>
                </a:pathLst>
              </a:custGeom>
              <a:solidFill>
                <a:srgbClr val="9BDBC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7" name="Freeform 188"/>
              <p:cNvSpPr/>
              <p:nvPr/>
            </p:nvSpPr>
            <p:spPr bwMode="auto">
              <a:xfrm>
                <a:off x="7910513" y="5221288"/>
                <a:ext cx="150813" cy="209550"/>
              </a:xfrm>
              <a:custGeom>
                <a:gdLst>
                  <a:gd name="T0" fmla="*/ 60 w 78"/>
                  <a:gd name="T1" fmla="*/ 108 h 108"/>
                  <a:gd name="T2" fmla="*/ 53 w 78"/>
                  <a:gd name="T3" fmla="*/ 106 h 108"/>
                  <a:gd name="T4" fmla="*/ 2 w 78"/>
                  <a:gd name="T5" fmla="*/ 21 h 108"/>
                  <a:gd name="T6" fmla="*/ 14 w 78"/>
                  <a:gd name="T7" fmla="*/ 2 h 108"/>
                  <a:gd name="T8" fmla="*/ 34 w 78"/>
                  <a:gd name="T9" fmla="*/ 14 h 108"/>
                  <a:gd name="T10" fmla="*/ 67 w 78"/>
                  <a:gd name="T11" fmla="*/ 78 h 108"/>
                  <a:gd name="T12" fmla="*/ 75 w 78"/>
                  <a:gd name="T13" fmla="*/ 99 h 108"/>
                  <a:gd name="T14" fmla="*/ 60 w 78"/>
                  <a:gd name="T15" fmla="*/ 108 h 10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8" h="108">
                    <a:moveTo>
                      <a:pt x="60" y="108"/>
                    </a:moveTo>
                    <a:cubicBezTo>
                      <a:pt x="58" y="108"/>
                      <a:pt x="55" y="107"/>
                      <a:pt x="53" y="106"/>
                    </a:cubicBezTo>
                    <a:cubicBezTo>
                      <a:pt x="18" y="89"/>
                      <a:pt x="4" y="28"/>
                      <a:pt x="2" y="21"/>
                    </a:cubicBezTo>
                    <a:cubicBezTo>
                      <a:pt x="0" y="12"/>
                      <a:pt x="6" y="4"/>
                      <a:pt x="14" y="2"/>
                    </a:cubicBezTo>
                    <a:cubicBezTo>
                      <a:pt x="23" y="0"/>
                      <a:pt x="32" y="5"/>
                      <a:pt x="34" y="14"/>
                    </a:cubicBezTo>
                    <a:cubicBezTo>
                      <a:pt x="37" y="31"/>
                      <a:pt x="51" y="69"/>
                      <a:pt x="67" y="78"/>
                    </a:cubicBezTo>
                    <a:cubicBezTo>
                      <a:pt x="75" y="81"/>
                      <a:pt x="78" y="91"/>
                      <a:pt x="75" y="99"/>
                    </a:cubicBezTo>
                    <a:cubicBezTo>
                      <a:pt x="72" y="105"/>
                      <a:pt x="66" y="108"/>
                      <a:pt x="60" y="108"/>
                    </a:cubicBezTo>
                    <a:close/>
                  </a:path>
                </a:pathLst>
              </a:custGeom>
              <a:solidFill>
                <a:srgbClr val="9BDBC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grpSp>
        <p:nvGrpSpPr>
          <p:cNvPr id="6" name="组合 5"/>
          <p:cNvGrpSpPr/>
          <p:nvPr/>
        </p:nvGrpSpPr>
        <p:grpSpPr>
          <a:xfrm>
            <a:off x="554590" y="3528808"/>
            <a:ext cx="914400" cy="642938"/>
            <a:chOff x="9556750" y="231775"/>
            <a:chExt cx="914400" cy="642938"/>
          </a:xfrm>
        </p:grpSpPr>
        <p:sp>
          <p:nvSpPr>
            <p:cNvPr id="7" name="Oval 10"/>
            <p:cNvSpPr>
              <a:spLocks noChangeArrowheads="1"/>
            </p:cNvSpPr>
            <p:nvPr/>
          </p:nvSpPr>
          <p:spPr bwMode="auto">
            <a:xfrm>
              <a:off x="9682163" y="231775"/>
              <a:ext cx="644525" cy="642938"/>
            </a:xfrm>
            <a:prstGeom prst="ellipse">
              <a:avLst/>
            </a:prstGeom>
            <a:solidFill>
              <a:srgbClr val="9BB9F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
            <p:cNvSpPr/>
            <p:nvPr/>
          </p:nvSpPr>
          <p:spPr bwMode="auto">
            <a:xfrm>
              <a:off x="9682163" y="365125"/>
              <a:ext cx="511175" cy="509588"/>
            </a:xfrm>
            <a:custGeom>
              <a:gdLst>
                <a:gd name="T0" fmla="*/ 166 w 264"/>
                <a:gd name="T1" fmla="*/ 263 h 263"/>
                <a:gd name="T2" fmla="*/ 264 w 264"/>
                <a:gd name="T3" fmla="*/ 231 h 263"/>
                <a:gd name="T4" fmla="*/ 32 w 264"/>
                <a:gd name="T5" fmla="*/ 0 h 263"/>
                <a:gd name="T6" fmla="*/ 0 w 264"/>
                <a:gd name="T7" fmla="*/ 97 h 263"/>
                <a:gd name="T8" fmla="*/ 166 w 264"/>
                <a:gd name="T9" fmla="*/ 263 h 263"/>
              </a:gdLst>
              <a:cxnLst>
                <a:cxn ang="0">
                  <a:pos x="T0" y="T1"/>
                </a:cxn>
                <a:cxn ang="0">
                  <a:pos x="T2" y="T3"/>
                </a:cxn>
                <a:cxn ang="0">
                  <a:pos x="T4" y="T5"/>
                </a:cxn>
                <a:cxn ang="0">
                  <a:pos x="T6" y="T7"/>
                </a:cxn>
                <a:cxn ang="0">
                  <a:pos x="T8" y="T9"/>
                </a:cxn>
              </a:cxnLst>
              <a:rect l="0" t="0" r="r" b="b"/>
              <a:pathLst>
                <a:path w="264" h="263">
                  <a:moveTo>
                    <a:pt x="166" y="263"/>
                  </a:moveTo>
                  <a:cubicBezTo>
                    <a:pt x="203" y="263"/>
                    <a:pt x="236" y="251"/>
                    <a:pt x="264" y="231"/>
                  </a:cubicBezTo>
                  <a:cubicBezTo>
                    <a:pt x="107" y="198"/>
                    <a:pt x="51" y="84"/>
                    <a:pt x="32" y="0"/>
                  </a:cubicBezTo>
                  <a:cubicBezTo>
                    <a:pt x="12" y="27"/>
                    <a:pt x="0" y="61"/>
                    <a:pt x="0" y="97"/>
                  </a:cubicBezTo>
                  <a:cubicBezTo>
                    <a:pt x="0" y="189"/>
                    <a:pt x="75" y="263"/>
                    <a:pt x="166" y="263"/>
                  </a:cubicBezTo>
                  <a:close/>
                </a:path>
              </a:pathLst>
            </a:custGeom>
            <a:solidFill>
              <a:srgbClr val="79A2F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Freeform 12"/>
            <p:cNvSpPr/>
            <p:nvPr/>
          </p:nvSpPr>
          <p:spPr bwMode="auto">
            <a:xfrm>
              <a:off x="9556750" y="328613"/>
              <a:ext cx="914400" cy="528638"/>
            </a:xfrm>
            <a:custGeom>
              <a:gdLst>
                <a:gd name="T0" fmla="*/ 57 w 473"/>
                <a:gd name="T1" fmla="*/ 273 h 273"/>
                <a:gd name="T2" fmla="*/ 26 w 473"/>
                <a:gd name="T3" fmla="*/ 267 h 273"/>
                <a:gd name="T4" fmla="*/ 9 w 473"/>
                <a:gd name="T5" fmla="*/ 244 h 273"/>
                <a:gd name="T6" fmla="*/ 74 w 473"/>
                <a:gd name="T7" fmla="*/ 167 h 273"/>
                <a:gd name="T8" fmla="*/ 81 w 473"/>
                <a:gd name="T9" fmla="*/ 188 h 273"/>
                <a:gd name="T10" fmla="*/ 30 w 473"/>
                <a:gd name="T11" fmla="*/ 241 h 273"/>
                <a:gd name="T12" fmla="*/ 35 w 473"/>
                <a:gd name="T13" fmla="*/ 248 h 273"/>
                <a:gd name="T14" fmla="*/ 277 w 473"/>
                <a:gd name="T15" fmla="*/ 176 h 273"/>
                <a:gd name="T16" fmla="*/ 451 w 473"/>
                <a:gd name="T17" fmla="*/ 37 h 273"/>
                <a:gd name="T18" fmla="*/ 450 w 473"/>
                <a:gd name="T19" fmla="*/ 35 h 273"/>
                <a:gd name="T20" fmla="*/ 374 w 473"/>
                <a:gd name="T21" fmla="*/ 37 h 273"/>
                <a:gd name="T22" fmla="*/ 369 w 473"/>
                <a:gd name="T23" fmla="*/ 16 h 273"/>
                <a:gd name="T24" fmla="*/ 464 w 473"/>
                <a:gd name="T25" fmla="*/ 18 h 273"/>
                <a:gd name="T26" fmla="*/ 472 w 473"/>
                <a:gd name="T27" fmla="*/ 38 h 273"/>
                <a:gd name="T28" fmla="*/ 286 w 473"/>
                <a:gd name="T29" fmla="*/ 195 h 273"/>
                <a:gd name="T30" fmla="*/ 57 w 473"/>
                <a:gd name="T31" fmla="*/ 273 h 2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72" h="273">
                  <a:moveTo>
                    <a:pt x="57" y="273"/>
                  </a:moveTo>
                  <a:cubicBezTo>
                    <a:pt x="44" y="273"/>
                    <a:pt x="34" y="271"/>
                    <a:pt x="26" y="267"/>
                  </a:cubicBezTo>
                  <a:cubicBezTo>
                    <a:pt x="16" y="262"/>
                    <a:pt x="10" y="254"/>
                    <a:pt x="9" y="244"/>
                  </a:cubicBezTo>
                  <a:cubicBezTo>
                    <a:pt x="0" y="191"/>
                    <a:pt x="71" y="168"/>
                    <a:pt x="74" y="167"/>
                  </a:cubicBezTo>
                  <a:cubicBezTo>
                    <a:pt x="81" y="188"/>
                    <a:pt x="81" y="188"/>
                    <a:pt x="81" y="188"/>
                  </a:cubicBezTo>
                  <a:cubicBezTo>
                    <a:pt x="80" y="188"/>
                    <a:pt x="24" y="206"/>
                    <a:pt x="30" y="241"/>
                  </a:cubicBezTo>
                  <a:cubicBezTo>
                    <a:pt x="30" y="243"/>
                    <a:pt x="31" y="246"/>
                    <a:pt x="35" y="248"/>
                  </a:cubicBezTo>
                  <a:cubicBezTo>
                    <a:pt x="65" y="263"/>
                    <a:pt x="171" y="231"/>
                    <a:pt x="277" y="176"/>
                  </a:cubicBezTo>
                  <a:cubicBezTo>
                    <a:pt x="395" y="114"/>
                    <a:pt x="450" y="61"/>
                    <a:pt x="451" y="37"/>
                  </a:cubicBezTo>
                  <a:cubicBezTo>
                    <a:pt x="451" y="36"/>
                    <a:pt x="451" y="35"/>
                    <a:pt x="450" y="35"/>
                  </a:cubicBezTo>
                  <a:cubicBezTo>
                    <a:pt x="441" y="27"/>
                    <a:pt x="404" y="30"/>
                    <a:pt x="374" y="37"/>
                  </a:cubicBezTo>
                  <a:cubicBezTo>
                    <a:pt x="369" y="16"/>
                    <a:pt x="369" y="16"/>
                    <a:pt x="369" y="16"/>
                  </a:cubicBezTo>
                  <a:cubicBezTo>
                    <a:pt x="381" y="13"/>
                    <a:pt x="443" y="0"/>
                    <a:pt x="464" y="18"/>
                  </a:cubicBezTo>
                  <a:cubicBezTo>
                    <a:pt x="470" y="23"/>
                    <a:pt x="473" y="30"/>
                    <a:pt x="472" y="38"/>
                  </a:cubicBezTo>
                  <a:cubicBezTo>
                    <a:pt x="470" y="77"/>
                    <a:pt x="402" y="134"/>
                    <a:pt x="286" y="195"/>
                  </a:cubicBezTo>
                  <a:cubicBezTo>
                    <a:pt x="206" y="237"/>
                    <a:pt x="112" y="273"/>
                    <a:pt x="57" y="273"/>
                  </a:cubicBezTo>
                  <a:close/>
                </a:path>
              </a:pathLst>
            </a:custGeom>
            <a:solidFill>
              <a:srgbClr val="FFF0F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文本框 10"/>
          <p:cNvSpPr txBox="1"/>
          <p:nvPr/>
        </p:nvSpPr>
        <p:spPr>
          <a:xfrm>
            <a:off x="1292860" y="3496945"/>
            <a:ext cx="172847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1600" b="1" spc="400">
                <a:solidFill>
                  <a:srgbClr val="FFC939"/>
                </a:solidFill>
                <a:latin typeface="造字工房童心（非商用）常规体" pitchFamily="2" charset="-122"/>
                <a:ea typeface="造字工房童心（非商用）常规体" pitchFamily="2" charset="-122"/>
              </a:rPr>
              <a:t>CONTENTS</a:t>
            </a:r>
            <a:endParaRPr lang="en-US" altLang="zh-CN" sz="1600" b="1" spc="400">
              <a:solidFill>
                <a:srgbClr val="FFC939"/>
              </a:solidFill>
              <a:latin typeface="造字工房童心（非商用）常规体" pitchFamily="2" charset="-122"/>
              <a:ea typeface="造字工房童心（非商用）常规体" pitchFamily="2" charset="-122"/>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1" name="组合 30"/>
          <p:cNvGrpSpPr/>
          <p:nvPr/>
        </p:nvGrpSpPr>
        <p:grpSpPr>
          <a:xfrm>
            <a:off x="2203430" y="1615903"/>
            <a:ext cx="2882938" cy="2977213"/>
            <a:chOff x="1199258" y="2460226"/>
            <a:chExt cx="1919539" cy="1982310"/>
          </a:xfrm>
        </p:grpSpPr>
        <p:pic>
          <p:nvPicPr>
            <p:cNvPr id="32" name="图片 31"/>
            <p:cNvPicPr>
              <a:picLocks noChangeAspect="1"/>
            </p:cNvPicPr>
            <p:nvPr/>
          </p:nvPicPr>
          <p:blipFill>
            <a:blip r:embed="rId3">
              <a:duotone>
                <a:prstClr val="black"/>
                <a:schemeClr val="accent2">
                  <a:tint val="45000"/>
                  <a:satMod val="400000"/>
                </a:schemeClr>
              </a:duotone>
              <a:extLst>
                <a:ext uri="{28A0092B-C50C-407E-A947-70E740481C1C}">
                  <a14:useLocalDpi xmlns:a14="http://schemas.microsoft.com/office/drawing/2010/main" val="0"/>
                </a:ext>
              </a:extLst>
            </a:blip>
            <a:stretch>
              <a:fillRect/>
            </a:stretch>
          </p:blipFill>
          <p:spPr>
            <a:xfrm>
              <a:off x="1283920" y="2579521"/>
              <a:ext cx="1743718" cy="1744621"/>
            </a:xfrm>
            <a:prstGeom prst="rect">
              <a:avLst/>
            </a:prstGeom>
          </p:spPr>
        </p:pic>
        <p:pic>
          <p:nvPicPr>
            <p:cNvPr id="33" name="图片 32"/>
            <p:cNvPicPr>
              <a:picLocks noChangeAspect="1"/>
            </p:cNvPicPr>
            <p:nvPr/>
          </p:nvPicPr>
          <p:blipFill>
            <a:blip r:embed="rId4">
              <a:duotone>
                <a:prstClr val="black"/>
                <a:schemeClr val="accent2">
                  <a:tint val="45000"/>
                  <a:satMod val="400000"/>
                </a:schemeClr>
              </a:duotone>
              <a:extLst>
                <a:ext uri="{28A0092B-C50C-407E-A947-70E740481C1C}">
                  <a14:useLocalDpi xmlns:a14="http://schemas.microsoft.com/office/drawing/2010/main" val="0"/>
                </a:ext>
              </a:extLst>
            </a:blip>
            <a:stretch>
              <a:fillRect/>
            </a:stretch>
          </p:blipFill>
          <p:spPr>
            <a:xfrm rot="1784563">
              <a:off x="1199258" y="2460226"/>
              <a:ext cx="1919539" cy="1982310"/>
            </a:xfrm>
            <a:prstGeom prst="rect">
              <a:avLst/>
            </a:prstGeom>
          </p:spPr>
        </p:pic>
      </p:grpSp>
      <p:sp>
        <p:nvSpPr>
          <p:cNvPr id="34" name="MH_Entry_1"/>
          <p:cNvSpPr/>
          <p:nvPr>
            <p:custDataLst>
              <p:tags r:id="rId5"/>
            </p:custDataLst>
          </p:nvPr>
        </p:nvSpPr>
        <p:spPr>
          <a:xfrm>
            <a:off x="4612640" y="2425700"/>
            <a:ext cx="6598920" cy="1545590"/>
          </a:xfrm>
          <a:prstGeom prst="roundRect">
            <a:avLst>
              <a:gd name="adj" fmla="val 9124"/>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字魂59号-创粗黑"/>
                <a:ea typeface="+mn-ea"/>
                <a:cs typeface="+mn-cs"/>
              </a:defRPr>
            </a:lvl1pPr>
            <a:lvl2pPr marL="457200" algn="l" defTabSz="914400" rtl="0" eaLnBrk="1" latinLnBrk="0" hangingPunct="1">
              <a:defRPr sz="1800" kern="1200">
                <a:solidFill>
                  <a:srgbClr val="FFFFFF"/>
                </a:solidFill>
                <a:latin typeface="字魂59号-创粗黑"/>
                <a:ea typeface="+mn-ea"/>
                <a:cs typeface="+mn-cs"/>
              </a:defRPr>
            </a:lvl2pPr>
            <a:lvl3pPr marL="914400" algn="l" defTabSz="914400" rtl="0" eaLnBrk="1" latinLnBrk="0" hangingPunct="1">
              <a:defRPr sz="1800" kern="1200">
                <a:solidFill>
                  <a:srgbClr val="FFFFFF"/>
                </a:solidFill>
                <a:latin typeface="字魂59号-创粗黑"/>
                <a:ea typeface="+mn-ea"/>
                <a:cs typeface="+mn-cs"/>
              </a:defRPr>
            </a:lvl3pPr>
            <a:lvl4pPr marL="1371600" algn="l" defTabSz="914400" rtl="0" eaLnBrk="1" latinLnBrk="0" hangingPunct="1">
              <a:defRPr sz="1800" kern="1200">
                <a:solidFill>
                  <a:srgbClr val="FFFFFF"/>
                </a:solidFill>
                <a:latin typeface="字魂59号-创粗黑"/>
                <a:ea typeface="+mn-ea"/>
                <a:cs typeface="+mn-cs"/>
              </a:defRPr>
            </a:lvl4pPr>
            <a:lvl5pPr marL="1828800" algn="l" defTabSz="914400" rtl="0" eaLnBrk="1" latinLnBrk="0" hangingPunct="1">
              <a:defRPr sz="1800" kern="1200">
                <a:solidFill>
                  <a:srgbClr val="FFFFFF"/>
                </a:solidFill>
                <a:latin typeface="字魂59号-创粗黑"/>
                <a:ea typeface="+mn-ea"/>
                <a:cs typeface="+mn-cs"/>
              </a:defRPr>
            </a:lvl5pPr>
            <a:lvl6pPr marL="2286000" algn="l" defTabSz="914400" rtl="0" eaLnBrk="1" latinLnBrk="0" hangingPunct="1">
              <a:defRPr sz="1800" kern="1200">
                <a:solidFill>
                  <a:srgbClr val="FFFFFF"/>
                </a:solidFill>
                <a:latin typeface="字魂59号-创粗黑"/>
                <a:ea typeface="+mn-ea"/>
                <a:cs typeface="+mn-cs"/>
              </a:defRPr>
            </a:lvl6pPr>
            <a:lvl7pPr marL="2743200" algn="l" defTabSz="914400" rtl="0" eaLnBrk="1" latinLnBrk="0" hangingPunct="1">
              <a:defRPr sz="1800" kern="1200">
                <a:solidFill>
                  <a:srgbClr val="FFFFFF"/>
                </a:solidFill>
                <a:latin typeface="字魂59号-创粗黑"/>
                <a:ea typeface="+mn-ea"/>
                <a:cs typeface="+mn-cs"/>
              </a:defRPr>
            </a:lvl7pPr>
            <a:lvl8pPr marL="3200400" algn="l" defTabSz="914400" rtl="0" eaLnBrk="1" latinLnBrk="0" hangingPunct="1">
              <a:defRPr sz="1800" kern="1200">
                <a:solidFill>
                  <a:srgbClr val="FFFFFF"/>
                </a:solidFill>
                <a:latin typeface="字魂59号-创粗黑"/>
                <a:ea typeface="+mn-ea"/>
                <a:cs typeface="+mn-cs"/>
              </a:defRPr>
            </a:lvl8pPr>
            <a:lvl9pPr marL="3657600" algn="l" defTabSz="914400" rtl="0" eaLnBrk="1" latinLnBrk="0" hangingPunct="1">
              <a:defRPr sz="1800" kern="1200">
                <a:solidFill>
                  <a:srgbClr val="FFFFFF"/>
                </a:solidFill>
                <a:latin typeface="字魂59号-创粗黑"/>
                <a:ea typeface="+mn-ea"/>
                <a:cs typeface="+mn-cs"/>
              </a:defRPr>
            </a:lvl9pPr>
          </a:lstStyle>
          <a:p>
            <a:pPr algn="ctr"/>
            <a:r>
              <a:rPr lang="zh-CN" altLang="en-US" sz="4000" spc="200">
                <a:solidFill>
                  <a:schemeClr val="tx1">
                    <a:lumMod val="85000"/>
                    <a:lumOff val="15000"/>
                  </a:schemeClr>
                </a:solidFill>
                <a:latin typeface="微软雅黑" panose="020b0503020204020204" pitchFamily="34" charset="-122"/>
                <a:ea typeface="微软雅黑" panose="020b0503020204020204" pitchFamily="34" charset="-122"/>
              </a:rPr>
              <a:t>一、命题内容和目标</a:t>
            </a:r>
            <a:endParaRPr lang="zh-CN" altLang="en-US" sz="4000" spc="2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35" name="MH_Number_1"/>
          <p:cNvSpPr/>
          <p:nvPr>
            <p:custDataLst>
              <p:tags r:id="rId6"/>
            </p:custDataLst>
          </p:nvPr>
        </p:nvSpPr>
        <p:spPr>
          <a:xfrm>
            <a:off x="2862991" y="2425966"/>
            <a:ext cx="1546378" cy="1545333"/>
          </a:xfrm>
          <a:prstGeom prst="ellipse">
            <a:avLst/>
          </a:prstGeom>
          <a:noFill/>
          <a:ln w="1270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字魂59号-创粗黑"/>
                <a:ea typeface="+mn-ea"/>
                <a:cs typeface="+mn-cs"/>
              </a:defRPr>
            </a:lvl1pPr>
            <a:lvl2pPr marL="457200" algn="l" defTabSz="914400" rtl="0" eaLnBrk="1" latinLnBrk="0" hangingPunct="1">
              <a:defRPr sz="1800" kern="1200">
                <a:solidFill>
                  <a:srgbClr val="FFFFFF"/>
                </a:solidFill>
                <a:latin typeface="字魂59号-创粗黑"/>
                <a:ea typeface="+mn-ea"/>
                <a:cs typeface="+mn-cs"/>
              </a:defRPr>
            </a:lvl2pPr>
            <a:lvl3pPr marL="914400" algn="l" defTabSz="914400" rtl="0" eaLnBrk="1" latinLnBrk="0" hangingPunct="1">
              <a:defRPr sz="1800" kern="1200">
                <a:solidFill>
                  <a:srgbClr val="FFFFFF"/>
                </a:solidFill>
                <a:latin typeface="字魂59号-创粗黑"/>
                <a:ea typeface="+mn-ea"/>
                <a:cs typeface="+mn-cs"/>
              </a:defRPr>
            </a:lvl3pPr>
            <a:lvl4pPr marL="1371600" algn="l" defTabSz="914400" rtl="0" eaLnBrk="1" latinLnBrk="0" hangingPunct="1">
              <a:defRPr sz="1800" kern="1200">
                <a:solidFill>
                  <a:srgbClr val="FFFFFF"/>
                </a:solidFill>
                <a:latin typeface="字魂59号-创粗黑"/>
                <a:ea typeface="+mn-ea"/>
                <a:cs typeface="+mn-cs"/>
              </a:defRPr>
            </a:lvl4pPr>
            <a:lvl5pPr marL="1828800" algn="l" defTabSz="914400" rtl="0" eaLnBrk="1" latinLnBrk="0" hangingPunct="1">
              <a:defRPr sz="1800" kern="1200">
                <a:solidFill>
                  <a:srgbClr val="FFFFFF"/>
                </a:solidFill>
                <a:latin typeface="字魂59号-创粗黑"/>
                <a:ea typeface="+mn-ea"/>
                <a:cs typeface="+mn-cs"/>
              </a:defRPr>
            </a:lvl5pPr>
            <a:lvl6pPr marL="2286000" algn="l" defTabSz="914400" rtl="0" eaLnBrk="1" latinLnBrk="0" hangingPunct="1">
              <a:defRPr sz="1800" kern="1200">
                <a:solidFill>
                  <a:srgbClr val="FFFFFF"/>
                </a:solidFill>
                <a:latin typeface="字魂59号-创粗黑"/>
                <a:ea typeface="+mn-ea"/>
                <a:cs typeface="+mn-cs"/>
              </a:defRPr>
            </a:lvl6pPr>
            <a:lvl7pPr marL="2743200" algn="l" defTabSz="914400" rtl="0" eaLnBrk="1" latinLnBrk="0" hangingPunct="1">
              <a:defRPr sz="1800" kern="1200">
                <a:solidFill>
                  <a:srgbClr val="FFFFFF"/>
                </a:solidFill>
                <a:latin typeface="字魂59号-创粗黑"/>
                <a:ea typeface="+mn-ea"/>
                <a:cs typeface="+mn-cs"/>
              </a:defRPr>
            </a:lvl7pPr>
            <a:lvl8pPr marL="3200400" algn="l" defTabSz="914400" rtl="0" eaLnBrk="1" latinLnBrk="0" hangingPunct="1">
              <a:defRPr sz="1800" kern="1200">
                <a:solidFill>
                  <a:srgbClr val="FFFFFF"/>
                </a:solidFill>
                <a:latin typeface="字魂59号-创粗黑"/>
                <a:ea typeface="+mn-ea"/>
                <a:cs typeface="+mn-cs"/>
              </a:defRPr>
            </a:lvl8pPr>
            <a:lvl9pPr marL="3657600" algn="l" defTabSz="914400" rtl="0" eaLnBrk="1" latinLnBrk="0" hangingPunct="1">
              <a:defRPr sz="1800" kern="1200">
                <a:solidFill>
                  <a:srgbClr val="FFFFFF"/>
                </a:solidFill>
                <a:latin typeface="字魂59号-创粗黑"/>
                <a:ea typeface="+mn-ea"/>
                <a:cs typeface="+mn-cs"/>
              </a:defRPr>
            </a:lvl9pPr>
          </a:lstStyle>
          <a:p>
            <a:pPr algn="ctr"/>
            <a:r>
              <a:rPr lang="en-US" altLang="zh-CN" sz="16600" b="1">
                <a:solidFill>
                  <a:srgbClr val="FFC939"/>
                </a:solidFill>
                <a:latin typeface="造字工房童心（非商用）常规体" pitchFamily="2" charset="-122"/>
                <a:ea typeface="造字工房童心（非商用）常规体" pitchFamily="2" charset="-122"/>
                <a:cs typeface="Times New Roman" panose="02020603050405020304" pitchFamily="18" charset="0"/>
              </a:rPr>
              <a:t>1</a:t>
            </a:r>
            <a:endParaRPr lang="en-US" altLang="zh-CN" sz="16600" b="1">
              <a:solidFill>
                <a:srgbClr val="FFC939"/>
              </a:solidFill>
              <a:latin typeface="造字工房童心（非商用）常规体" pitchFamily="2" charset="-122"/>
              <a:ea typeface="造字工房童心（非商用）常规体" pitchFamily="2" charset="-122"/>
              <a:cs typeface="Times New Roman" panose="02020603050405020304" pitchFamily="18" charset="0"/>
            </a:endParaRPr>
          </a:p>
        </p:txBody>
      </p:sp>
      <p:cxnSp>
        <p:nvCxnSpPr>
          <p:cNvPr id="36" name="直接连接符 35"/>
          <p:cNvCxnSpPr/>
          <p:nvPr/>
        </p:nvCxnSpPr>
        <p:spPr>
          <a:xfrm>
            <a:off x="5668010" y="3705860"/>
            <a:ext cx="4488815" cy="0"/>
          </a:xfrm>
          <a:prstGeom prst="line">
            <a:avLst/>
          </a:prstGeom>
          <a:ln>
            <a:solidFill>
              <a:srgbClr val="F7B844"/>
            </a:solidFill>
          </a:ln>
        </p:spPr>
        <p:style>
          <a:lnRef idx="1">
            <a:schemeClr val="accent1"/>
          </a:lnRef>
          <a:fillRef idx="0">
            <a:schemeClr val="accent1"/>
          </a:fillRef>
          <a:effectRef idx="0">
            <a:schemeClr val="accent1"/>
          </a:effectRef>
          <a:fontRef idx="minor">
            <a:schemeClr val="tx1"/>
          </a:fontRef>
        </p:style>
      </p:cxnSp>
      <p:grpSp>
        <p:nvGrpSpPr>
          <p:cNvPr id="70" name="组合 69"/>
          <p:cNvGrpSpPr/>
          <p:nvPr/>
        </p:nvGrpSpPr>
        <p:grpSpPr>
          <a:xfrm rot="17141417">
            <a:off x="2223181" y="3390050"/>
            <a:ext cx="742950" cy="1528763"/>
            <a:chOff x="7412038" y="1163638"/>
            <a:chExt cx="742950" cy="1528763"/>
          </a:xfrm>
        </p:grpSpPr>
        <p:sp>
          <p:nvSpPr>
            <p:cNvPr id="71" name="Freeform 117"/>
            <p:cNvSpPr/>
            <p:nvPr/>
          </p:nvSpPr>
          <p:spPr bwMode="auto">
            <a:xfrm>
              <a:off x="7432675" y="1174750"/>
              <a:ext cx="712788" cy="1497013"/>
            </a:xfrm>
            <a:custGeom>
              <a:gdLst>
                <a:gd name="T0" fmla="*/ 111 w 449"/>
                <a:gd name="T1" fmla="*/ 943 h 943"/>
                <a:gd name="T2" fmla="*/ 433 w 449"/>
                <a:gd name="T3" fmla="*/ 190 h 943"/>
                <a:gd name="T4" fmla="*/ 449 w 449"/>
                <a:gd name="T5" fmla="*/ 0 h 943"/>
                <a:gd name="T6" fmla="*/ 324 w 449"/>
                <a:gd name="T7" fmla="*/ 144 h 943"/>
                <a:gd name="T8" fmla="*/ 0 w 449"/>
                <a:gd name="T9" fmla="*/ 899 h 943"/>
                <a:gd name="T10" fmla="*/ 111 w 449"/>
                <a:gd name="T11" fmla="*/ 943 h 943"/>
              </a:gdLst>
              <a:cxnLst>
                <a:cxn ang="0">
                  <a:pos x="T0" y="T1"/>
                </a:cxn>
                <a:cxn ang="0">
                  <a:pos x="T2" y="T3"/>
                </a:cxn>
                <a:cxn ang="0">
                  <a:pos x="T4" y="T5"/>
                </a:cxn>
                <a:cxn ang="0">
                  <a:pos x="T6" y="T7"/>
                </a:cxn>
                <a:cxn ang="0">
                  <a:pos x="T8" y="T9"/>
                </a:cxn>
                <a:cxn ang="0">
                  <a:pos x="T10" y="T11"/>
                </a:cxn>
              </a:cxnLst>
              <a:rect l="0" t="0" r="r" b="b"/>
              <a:pathLst>
                <a:path w="449" h="943">
                  <a:moveTo>
                    <a:pt x="111" y="943"/>
                  </a:moveTo>
                  <a:lnTo>
                    <a:pt x="433" y="190"/>
                  </a:lnTo>
                  <a:lnTo>
                    <a:pt x="449" y="0"/>
                  </a:lnTo>
                  <a:lnTo>
                    <a:pt x="324" y="144"/>
                  </a:lnTo>
                  <a:lnTo>
                    <a:pt x="0" y="899"/>
                  </a:lnTo>
                  <a:lnTo>
                    <a:pt x="111" y="943"/>
                  </a:lnTo>
                  <a:close/>
                </a:path>
              </a:pathLst>
            </a:custGeom>
            <a:solidFill>
              <a:srgbClr val="F7B84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118"/>
            <p:cNvSpPr/>
            <p:nvPr/>
          </p:nvSpPr>
          <p:spPr bwMode="auto">
            <a:xfrm>
              <a:off x="7432675" y="1174750"/>
              <a:ext cx="712788" cy="1497013"/>
            </a:xfrm>
            <a:custGeom>
              <a:gdLst>
                <a:gd name="T0" fmla="*/ 111 w 449"/>
                <a:gd name="T1" fmla="*/ 943 h 943"/>
                <a:gd name="T2" fmla="*/ 433 w 449"/>
                <a:gd name="T3" fmla="*/ 190 h 943"/>
                <a:gd name="T4" fmla="*/ 449 w 449"/>
                <a:gd name="T5" fmla="*/ 0 h 943"/>
                <a:gd name="T6" fmla="*/ 324 w 449"/>
                <a:gd name="T7" fmla="*/ 144 h 943"/>
                <a:gd name="T8" fmla="*/ 0 w 449"/>
                <a:gd name="T9" fmla="*/ 899 h 943"/>
              </a:gdLst>
              <a:cxnLst>
                <a:cxn ang="0">
                  <a:pos x="T0" y="T1"/>
                </a:cxn>
                <a:cxn ang="0">
                  <a:pos x="T2" y="T3"/>
                </a:cxn>
                <a:cxn ang="0">
                  <a:pos x="T4" y="T5"/>
                </a:cxn>
                <a:cxn ang="0">
                  <a:pos x="T6" y="T7"/>
                </a:cxn>
                <a:cxn ang="0">
                  <a:pos x="T8" y="T9"/>
                </a:cxn>
              </a:cxnLst>
              <a:rect l="0" t="0" r="r" b="b"/>
              <a:pathLst>
                <a:path w="449" h="943">
                  <a:moveTo>
                    <a:pt x="111" y="943"/>
                  </a:moveTo>
                  <a:lnTo>
                    <a:pt x="433" y="190"/>
                  </a:lnTo>
                  <a:lnTo>
                    <a:pt x="449" y="0"/>
                  </a:lnTo>
                  <a:lnTo>
                    <a:pt x="324" y="144"/>
                  </a:lnTo>
                  <a:lnTo>
                    <a:pt x="0" y="899"/>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19"/>
            <p:cNvSpPr/>
            <p:nvPr/>
          </p:nvSpPr>
          <p:spPr bwMode="auto">
            <a:xfrm>
              <a:off x="7423150" y="1163638"/>
              <a:ext cx="731838" cy="1514475"/>
            </a:xfrm>
            <a:custGeom>
              <a:gdLst>
                <a:gd name="T0" fmla="*/ 101 w 378"/>
                <a:gd name="T1" fmla="*/ 782 h 782"/>
                <a:gd name="T2" fmla="*/ 91 w 378"/>
                <a:gd name="T3" fmla="*/ 777 h 782"/>
                <a:gd name="T4" fmla="*/ 355 w 378"/>
                <a:gd name="T5" fmla="*/ 161 h 782"/>
                <a:gd name="T6" fmla="*/ 366 w 378"/>
                <a:gd name="T7" fmla="*/ 22 h 782"/>
                <a:gd name="T8" fmla="*/ 275 w 378"/>
                <a:gd name="T9" fmla="*/ 127 h 782"/>
                <a:gd name="T10" fmla="*/ 10 w 378"/>
                <a:gd name="T11" fmla="*/ 745 h 782"/>
                <a:gd name="T12" fmla="*/ 0 w 378"/>
                <a:gd name="T13" fmla="*/ 741 h 782"/>
                <a:gd name="T14" fmla="*/ 266 w 378"/>
                <a:gd name="T15" fmla="*/ 122 h 782"/>
                <a:gd name="T16" fmla="*/ 267 w 378"/>
                <a:gd name="T17" fmla="*/ 121 h 782"/>
                <a:gd name="T18" fmla="*/ 369 w 378"/>
                <a:gd name="T19" fmla="*/ 2 h 782"/>
                <a:gd name="T20" fmla="*/ 375 w 378"/>
                <a:gd name="T21" fmla="*/ 1 h 782"/>
                <a:gd name="T22" fmla="*/ 378 w 378"/>
                <a:gd name="T23" fmla="*/ 6 h 782"/>
                <a:gd name="T24" fmla="*/ 366 w 378"/>
                <a:gd name="T25" fmla="*/ 163 h 782"/>
                <a:gd name="T26" fmla="*/ 365 w 378"/>
                <a:gd name="T27" fmla="*/ 165 h 782"/>
                <a:gd name="T28" fmla="*/ 101 w 378"/>
                <a:gd name="T29" fmla="*/ 782 h 78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78" h="782">
                  <a:moveTo>
                    <a:pt x="101" y="782"/>
                  </a:moveTo>
                  <a:cubicBezTo>
                    <a:pt x="91" y="777"/>
                    <a:pt x="91" y="777"/>
                    <a:pt x="91" y="777"/>
                  </a:cubicBezTo>
                  <a:cubicBezTo>
                    <a:pt x="355" y="161"/>
                    <a:pt x="355" y="161"/>
                    <a:pt x="355" y="161"/>
                  </a:cubicBezTo>
                  <a:cubicBezTo>
                    <a:pt x="366" y="22"/>
                    <a:pt x="366" y="22"/>
                    <a:pt x="366" y="22"/>
                  </a:cubicBezTo>
                  <a:cubicBezTo>
                    <a:pt x="275" y="127"/>
                    <a:pt x="275" y="127"/>
                    <a:pt x="275" y="127"/>
                  </a:cubicBezTo>
                  <a:cubicBezTo>
                    <a:pt x="10" y="745"/>
                    <a:pt x="10" y="745"/>
                    <a:pt x="10" y="745"/>
                  </a:cubicBezTo>
                  <a:cubicBezTo>
                    <a:pt x="0" y="741"/>
                    <a:pt x="0" y="741"/>
                    <a:pt x="0" y="741"/>
                  </a:cubicBezTo>
                  <a:cubicBezTo>
                    <a:pt x="266" y="122"/>
                    <a:pt x="266" y="122"/>
                    <a:pt x="266" y="122"/>
                  </a:cubicBezTo>
                  <a:cubicBezTo>
                    <a:pt x="266" y="121"/>
                    <a:pt x="266" y="121"/>
                    <a:pt x="267" y="121"/>
                  </a:cubicBezTo>
                  <a:cubicBezTo>
                    <a:pt x="369" y="2"/>
                    <a:pt x="369" y="2"/>
                    <a:pt x="369" y="2"/>
                  </a:cubicBezTo>
                  <a:cubicBezTo>
                    <a:pt x="370" y="1"/>
                    <a:pt x="372" y="0"/>
                    <a:pt x="375" y="1"/>
                  </a:cubicBezTo>
                  <a:cubicBezTo>
                    <a:pt x="377" y="2"/>
                    <a:pt x="378" y="4"/>
                    <a:pt x="378" y="6"/>
                  </a:cubicBezTo>
                  <a:cubicBezTo>
                    <a:pt x="366" y="163"/>
                    <a:pt x="366" y="163"/>
                    <a:pt x="366" y="163"/>
                  </a:cubicBezTo>
                  <a:cubicBezTo>
                    <a:pt x="366" y="163"/>
                    <a:pt x="366" y="164"/>
                    <a:pt x="365" y="165"/>
                  </a:cubicBezTo>
                  <a:lnTo>
                    <a:pt x="101" y="782"/>
                  </a:lnTo>
                  <a:close/>
                </a:path>
              </a:pathLst>
            </a:custGeom>
            <a:solidFill>
              <a:srgbClr val="F7B84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20"/>
            <p:cNvSpPr/>
            <p:nvPr/>
          </p:nvSpPr>
          <p:spPr bwMode="auto">
            <a:xfrm>
              <a:off x="7953375" y="1174750"/>
              <a:ext cx="192088" cy="307975"/>
            </a:xfrm>
            <a:custGeom>
              <a:gdLst>
                <a:gd name="T0" fmla="*/ 99 w 99"/>
                <a:gd name="T1" fmla="*/ 0 h 159"/>
                <a:gd name="T2" fmla="*/ 1 w 99"/>
                <a:gd name="T3" fmla="*/ 113 h 159"/>
                <a:gd name="T4" fmla="*/ 2 w 99"/>
                <a:gd name="T5" fmla="*/ 116 h 159"/>
                <a:gd name="T6" fmla="*/ 14 w 99"/>
                <a:gd name="T7" fmla="*/ 141 h 159"/>
                <a:gd name="T8" fmla="*/ 41 w 99"/>
                <a:gd name="T9" fmla="*/ 136 h 159"/>
                <a:gd name="T10" fmla="*/ 46 w 99"/>
                <a:gd name="T11" fmla="*/ 154 h 159"/>
                <a:gd name="T12" fmla="*/ 64 w 99"/>
                <a:gd name="T13" fmla="*/ 159 h 159"/>
                <a:gd name="T14" fmla="*/ 83 w 99"/>
                <a:gd name="T15" fmla="*/ 154 h 159"/>
                <a:gd name="T16" fmla="*/ 87 w 99"/>
                <a:gd name="T17" fmla="*/ 153 h 159"/>
                <a:gd name="T18" fmla="*/ 99 w 99"/>
                <a:gd name="T19" fmla="*/ 0 h 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9" h="159">
                  <a:moveTo>
                    <a:pt x="99" y="0"/>
                  </a:moveTo>
                  <a:cubicBezTo>
                    <a:pt x="1" y="113"/>
                    <a:pt x="1" y="113"/>
                    <a:pt x="1" y="113"/>
                  </a:cubicBezTo>
                  <a:cubicBezTo>
                    <a:pt x="2" y="116"/>
                    <a:pt x="2" y="116"/>
                    <a:pt x="2" y="116"/>
                  </a:cubicBezTo>
                  <a:cubicBezTo>
                    <a:pt x="0" y="126"/>
                    <a:pt x="5" y="137"/>
                    <a:pt x="14" y="141"/>
                  </a:cubicBezTo>
                  <a:cubicBezTo>
                    <a:pt x="23" y="145"/>
                    <a:pt x="35" y="143"/>
                    <a:pt x="41" y="136"/>
                  </a:cubicBezTo>
                  <a:cubicBezTo>
                    <a:pt x="39" y="142"/>
                    <a:pt x="41" y="149"/>
                    <a:pt x="46" y="154"/>
                  </a:cubicBezTo>
                  <a:cubicBezTo>
                    <a:pt x="51" y="158"/>
                    <a:pt x="58" y="159"/>
                    <a:pt x="64" y="159"/>
                  </a:cubicBezTo>
                  <a:cubicBezTo>
                    <a:pt x="71" y="158"/>
                    <a:pt x="77" y="156"/>
                    <a:pt x="83" y="154"/>
                  </a:cubicBezTo>
                  <a:cubicBezTo>
                    <a:pt x="87" y="153"/>
                    <a:pt x="87" y="153"/>
                    <a:pt x="87" y="153"/>
                  </a:cubicBezTo>
                  <a:lnTo>
                    <a:pt x="99" y="0"/>
                  </a:lnTo>
                  <a:close/>
                </a:path>
              </a:pathLst>
            </a:custGeom>
            <a:solidFill>
              <a:srgbClr val="FFF0F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21"/>
            <p:cNvSpPr>
              <a:spLocks noEditPoints="1"/>
            </p:cNvSpPr>
            <p:nvPr/>
          </p:nvSpPr>
          <p:spPr bwMode="auto">
            <a:xfrm>
              <a:off x="7943850" y="1163638"/>
              <a:ext cx="211138" cy="328613"/>
            </a:xfrm>
            <a:custGeom>
              <a:gdLst>
                <a:gd name="T0" fmla="*/ 67 w 109"/>
                <a:gd name="T1" fmla="*/ 170 h 170"/>
                <a:gd name="T2" fmla="*/ 48 w 109"/>
                <a:gd name="T3" fmla="*/ 164 h 170"/>
                <a:gd name="T4" fmla="*/ 40 w 109"/>
                <a:gd name="T5" fmla="*/ 152 h 170"/>
                <a:gd name="T6" fmla="*/ 17 w 109"/>
                <a:gd name="T7" fmla="*/ 152 h 170"/>
                <a:gd name="T8" fmla="*/ 1 w 109"/>
                <a:gd name="T9" fmla="*/ 123 h 170"/>
                <a:gd name="T10" fmla="*/ 1 w 109"/>
                <a:gd name="T11" fmla="*/ 122 h 170"/>
                <a:gd name="T12" fmla="*/ 2 w 109"/>
                <a:gd name="T13" fmla="*/ 116 h 170"/>
                <a:gd name="T14" fmla="*/ 100 w 109"/>
                <a:gd name="T15" fmla="*/ 2 h 170"/>
                <a:gd name="T16" fmla="*/ 106 w 109"/>
                <a:gd name="T17" fmla="*/ 1 h 170"/>
                <a:gd name="T18" fmla="*/ 109 w 109"/>
                <a:gd name="T19" fmla="*/ 6 h 170"/>
                <a:gd name="T20" fmla="*/ 97 w 109"/>
                <a:gd name="T21" fmla="*/ 160 h 170"/>
                <a:gd name="T22" fmla="*/ 93 w 109"/>
                <a:gd name="T23" fmla="*/ 165 h 170"/>
                <a:gd name="T24" fmla="*/ 89 w 109"/>
                <a:gd name="T25" fmla="*/ 165 h 170"/>
                <a:gd name="T26" fmla="*/ 70 w 109"/>
                <a:gd name="T27" fmla="*/ 170 h 170"/>
                <a:gd name="T28" fmla="*/ 67 w 109"/>
                <a:gd name="T29" fmla="*/ 170 h 170"/>
                <a:gd name="T30" fmla="*/ 46 w 109"/>
                <a:gd name="T31" fmla="*/ 137 h 170"/>
                <a:gd name="T32" fmla="*/ 49 w 109"/>
                <a:gd name="T33" fmla="*/ 138 h 170"/>
                <a:gd name="T34" fmla="*/ 51 w 109"/>
                <a:gd name="T35" fmla="*/ 144 h 170"/>
                <a:gd name="T36" fmla="*/ 55 w 109"/>
                <a:gd name="T37" fmla="*/ 156 h 170"/>
                <a:gd name="T38" fmla="*/ 69 w 109"/>
                <a:gd name="T39" fmla="*/ 159 h 170"/>
                <a:gd name="T40" fmla="*/ 87 w 109"/>
                <a:gd name="T41" fmla="*/ 155 h 170"/>
                <a:gd name="T42" fmla="*/ 87 w 109"/>
                <a:gd name="T43" fmla="*/ 155 h 170"/>
                <a:gd name="T44" fmla="*/ 97 w 109"/>
                <a:gd name="T45" fmla="*/ 22 h 170"/>
                <a:gd name="T46" fmla="*/ 12 w 109"/>
                <a:gd name="T47" fmla="*/ 120 h 170"/>
                <a:gd name="T48" fmla="*/ 12 w 109"/>
                <a:gd name="T49" fmla="*/ 123 h 170"/>
                <a:gd name="T50" fmla="*/ 22 w 109"/>
                <a:gd name="T51" fmla="*/ 142 h 170"/>
                <a:gd name="T52" fmla="*/ 42 w 109"/>
                <a:gd name="T53" fmla="*/ 138 h 170"/>
                <a:gd name="T54" fmla="*/ 46 w 109"/>
                <a:gd name="T55" fmla="*/ 137 h 1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09" h="170">
                  <a:moveTo>
                    <a:pt x="67" y="170"/>
                  </a:moveTo>
                  <a:cubicBezTo>
                    <a:pt x="59" y="170"/>
                    <a:pt x="53" y="168"/>
                    <a:pt x="48" y="164"/>
                  </a:cubicBezTo>
                  <a:cubicBezTo>
                    <a:pt x="44" y="161"/>
                    <a:pt x="42" y="157"/>
                    <a:pt x="40" y="152"/>
                  </a:cubicBezTo>
                  <a:cubicBezTo>
                    <a:pt x="33" y="155"/>
                    <a:pt x="24" y="155"/>
                    <a:pt x="17" y="152"/>
                  </a:cubicBezTo>
                  <a:cubicBezTo>
                    <a:pt x="6" y="146"/>
                    <a:pt x="0" y="135"/>
                    <a:pt x="1" y="123"/>
                  </a:cubicBezTo>
                  <a:cubicBezTo>
                    <a:pt x="1" y="122"/>
                    <a:pt x="1" y="122"/>
                    <a:pt x="1" y="122"/>
                  </a:cubicBezTo>
                  <a:cubicBezTo>
                    <a:pt x="0" y="120"/>
                    <a:pt x="0" y="118"/>
                    <a:pt x="2" y="116"/>
                  </a:cubicBezTo>
                  <a:cubicBezTo>
                    <a:pt x="100" y="2"/>
                    <a:pt x="100" y="2"/>
                    <a:pt x="100" y="2"/>
                  </a:cubicBezTo>
                  <a:cubicBezTo>
                    <a:pt x="101" y="1"/>
                    <a:pt x="103" y="0"/>
                    <a:pt x="106" y="1"/>
                  </a:cubicBezTo>
                  <a:cubicBezTo>
                    <a:pt x="108" y="2"/>
                    <a:pt x="109" y="4"/>
                    <a:pt x="109" y="6"/>
                  </a:cubicBezTo>
                  <a:cubicBezTo>
                    <a:pt x="97" y="160"/>
                    <a:pt x="97" y="160"/>
                    <a:pt x="97" y="160"/>
                  </a:cubicBezTo>
                  <a:cubicBezTo>
                    <a:pt x="97" y="162"/>
                    <a:pt x="95" y="164"/>
                    <a:pt x="93" y="165"/>
                  </a:cubicBezTo>
                  <a:cubicBezTo>
                    <a:pt x="89" y="165"/>
                    <a:pt x="89" y="165"/>
                    <a:pt x="89" y="165"/>
                  </a:cubicBezTo>
                  <a:cubicBezTo>
                    <a:pt x="84" y="167"/>
                    <a:pt x="77" y="170"/>
                    <a:pt x="70" y="170"/>
                  </a:cubicBezTo>
                  <a:cubicBezTo>
                    <a:pt x="69" y="170"/>
                    <a:pt x="68" y="170"/>
                    <a:pt x="67" y="170"/>
                  </a:cubicBezTo>
                  <a:close/>
                  <a:moveTo>
                    <a:pt x="46" y="137"/>
                  </a:moveTo>
                  <a:cubicBezTo>
                    <a:pt x="47" y="137"/>
                    <a:pt x="48" y="137"/>
                    <a:pt x="49" y="138"/>
                  </a:cubicBezTo>
                  <a:cubicBezTo>
                    <a:pt x="52" y="139"/>
                    <a:pt x="52" y="142"/>
                    <a:pt x="51" y="144"/>
                  </a:cubicBezTo>
                  <a:cubicBezTo>
                    <a:pt x="50" y="148"/>
                    <a:pt x="51" y="153"/>
                    <a:pt x="55" y="156"/>
                  </a:cubicBezTo>
                  <a:cubicBezTo>
                    <a:pt x="58" y="159"/>
                    <a:pt x="63" y="160"/>
                    <a:pt x="69" y="159"/>
                  </a:cubicBezTo>
                  <a:cubicBezTo>
                    <a:pt x="75" y="159"/>
                    <a:pt x="81" y="157"/>
                    <a:pt x="87" y="155"/>
                  </a:cubicBezTo>
                  <a:cubicBezTo>
                    <a:pt x="87" y="155"/>
                    <a:pt x="87" y="155"/>
                    <a:pt x="87" y="155"/>
                  </a:cubicBezTo>
                  <a:cubicBezTo>
                    <a:pt x="97" y="22"/>
                    <a:pt x="97" y="22"/>
                    <a:pt x="97" y="22"/>
                  </a:cubicBezTo>
                  <a:cubicBezTo>
                    <a:pt x="12" y="120"/>
                    <a:pt x="12" y="120"/>
                    <a:pt x="12" y="120"/>
                  </a:cubicBezTo>
                  <a:cubicBezTo>
                    <a:pt x="12" y="121"/>
                    <a:pt x="12" y="122"/>
                    <a:pt x="12" y="123"/>
                  </a:cubicBezTo>
                  <a:cubicBezTo>
                    <a:pt x="11" y="131"/>
                    <a:pt x="15" y="139"/>
                    <a:pt x="22" y="142"/>
                  </a:cubicBezTo>
                  <a:cubicBezTo>
                    <a:pt x="28" y="146"/>
                    <a:pt x="37" y="144"/>
                    <a:pt x="42" y="138"/>
                  </a:cubicBezTo>
                  <a:cubicBezTo>
                    <a:pt x="43" y="137"/>
                    <a:pt x="45" y="137"/>
                    <a:pt x="46" y="137"/>
                  </a:cubicBezTo>
                  <a:close/>
                </a:path>
              </a:pathLst>
            </a:custGeom>
            <a:solidFill>
              <a:srgbClr val="FFF0F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22"/>
            <p:cNvSpPr/>
            <p:nvPr/>
          </p:nvSpPr>
          <p:spPr bwMode="auto">
            <a:xfrm>
              <a:off x="7562850" y="1474788"/>
              <a:ext cx="469900" cy="1030288"/>
            </a:xfrm>
            <a:custGeom>
              <a:gdLst>
                <a:gd name="T0" fmla="*/ 24 w 296"/>
                <a:gd name="T1" fmla="*/ 649 h 649"/>
                <a:gd name="T2" fmla="*/ 0 w 296"/>
                <a:gd name="T3" fmla="*/ 638 h 649"/>
                <a:gd name="T4" fmla="*/ 273 w 296"/>
                <a:gd name="T5" fmla="*/ 0 h 649"/>
                <a:gd name="T6" fmla="*/ 296 w 296"/>
                <a:gd name="T7" fmla="*/ 10 h 649"/>
                <a:gd name="T8" fmla="*/ 24 w 296"/>
                <a:gd name="T9" fmla="*/ 649 h 649"/>
              </a:gdLst>
              <a:cxnLst>
                <a:cxn ang="0">
                  <a:pos x="T0" y="T1"/>
                </a:cxn>
                <a:cxn ang="0">
                  <a:pos x="T2" y="T3"/>
                </a:cxn>
                <a:cxn ang="0">
                  <a:pos x="T4" y="T5"/>
                </a:cxn>
                <a:cxn ang="0">
                  <a:pos x="T6" y="T7"/>
                </a:cxn>
                <a:cxn ang="0">
                  <a:pos x="T8" y="T9"/>
                </a:cxn>
              </a:cxnLst>
              <a:rect l="0" t="0" r="r" b="b"/>
              <a:pathLst>
                <a:path w="296" h="649">
                  <a:moveTo>
                    <a:pt x="24" y="649"/>
                  </a:moveTo>
                  <a:lnTo>
                    <a:pt x="0" y="638"/>
                  </a:lnTo>
                  <a:lnTo>
                    <a:pt x="273" y="0"/>
                  </a:lnTo>
                  <a:lnTo>
                    <a:pt x="296" y="10"/>
                  </a:lnTo>
                  <a:lnTo>
                    <a:pt x="24" y="649"/>
                  </a:lnTo>
                  <a:close/>
                </a:path>
              </a:pathLst>
            </a:custGeom>
            <a:solidFill>
              <a:srgbClr val="E1648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7" name="Freeform 123"/>
            <p:cNvSpPr/>
            <p:nvPr/>
          </p:nvSpPr>
          <p:spPr bwMode="auto">
            <a:xfrm>
              <a:off x="8051800" y="1174750"/>
              <a:ext cx="93663" cy="141288"/>
            </a:xfrm>
            <a:custGeom>
              <a:gdLst>
                <a:gd name="T0" fmla="*/ 2 w 48"/>
                <a:gd name="T1" fmla="*/ 57 h 73"/>
                <a:gd name="T2" fmla="*/ 37 w 48"/>
                <a:gd name="T3" fmla="*/ 72 h 73"/>
                <a:gd name="T4" fmla="*/ 42 w 48"/>
                <a:gd name="T5" fmla="*/ 73 h 73"/>
                <a:gd name="T6" fmla="*/ 48 w 48"/>
                <a:gd name="T7" fmla="*/ 0 h 73"/>
                <a:gd name="T8" fmla="*/ 0 w 48"/>
                <a:gd name="T9" fmla="*/ 55 h 73"/>
                <a:gd name="T10" fmla="*/ 2 w 48"/>
                <a:gd name="T11" fmla="*/ 57 h 73"/>
              </a:gdLst>
              <a:cxnLst>
                <a:cxn ang="0">
                  <a:pos x="T0" y="T1"/>
                </a:cxn>
                <a:cxn ang="0">
                  <a:pos x="T2" y="T3"/>
                </a:cxn>
                <a:cxn ang="0">
                  <a:pos x="T4" y="T5"/>
                </a:cxn>
                <a:cxn ang="0">
                  <a:pos x="T6" y="T7"/>
                </a:cxn>
                <a:cxn ang="0">
                  <a:pos x="T8" y="T9"/>
                </a:cxn>
                <a:cxn ang="0">
                  <a:pos x="T10" y="T11"/>
                </a:cxn>
              </a:cxnLst>
              <a:rect l="0" t="0" r="r" b="b"/>
              <a:pathLst>
                <a:path w="48" h="73">
                  <a:moveTo>
                    <a:pt x="2" y="57"/>
                  </a:moveTo>
                  <a:cubicBezTo>
                    <a:pt x="2" y="57"/>
                    <a:pt x="15" y="71"/>
                    <a:pt x="37" y="72"/>
                  </a:cubicBezTo>
                  <a:cubicBezTo>
                    <a:pt x="42" y="73"/>
                    <a:pt x="42" y="73"/>
                    <a:pt x="42" y="73"/>
                  </a:cubicBezTo>
                  <a:cubicBezTo>
                    <a:pt x="48" y="0"/>
                    <a:pt x="48" y="0"/>
                    <a:pt x="48" y="0"/>
                  </a:cubicBezTo>
                  <a:cubicBezTo>
                    <a:pt x="0" y="55"/>
                    <a:pt x="0" y="55"/>
                    <a:pt x="0" y="55"/>
                  </a:cubicBezTo>
                  <a:lnTo>
                    <a:pt x="2" y="57"/>
                  </a:lnTo>
                  <a:close/>
                </a:path>
              </a:pathLst>
            </a:custGeom>
            <a:solidFill>
              <a:srgbClr val="F7B84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8" name="Freeform 124"/>
            <p:cNvSpPr>
              <a:spLocks noEditPoints="1"/>
            </p:cNvSpPr>
            <p:nvPr/>
          </p:nvSpPr>
          <p:spPr bwMode="auto">
            <a:xfrm>
              <a:off x="8042275" y="1163638"/>
              <a:ext cx="112713" cy="161925"/>
            </a:xfrm>
            <a:custGeom>
              <a:gdLst>
                <a:gd name="T0" fmla="*/ 47 w 58"/>
                <a:gd name="T1" fmla="*/ 84 h 84"/>
                <a:gd name="T2" fmla="*/ 46 w 58"/>
                <a:gd name="T3" fmla="*/ 84 h 84"/>
                <a:gd name="T4" fmla="*/ 42 w 58"/>
                <a:gd name="T5" fmla="*/ 84 h 84"/>
                <a:gd name="T6" fmla="*/ 3 w 58"/>
                <a:gd name="T7" fmla="*/ 67 h 84"/>
                <a:gd name="T8" fmla="*/ 3 w 58"/>
                <a:gd name="T9" fmla="*/ 67 h 84"/>
                <a:gd name="T10" fmla="*/ 1 w 58"/>
                <a:gd name="T11" fmla="*/ 64 h 84"/>
                <a:gd name="T12" fmla="*/ 1 w 58"/>
                <a:gd name="T13" fmla="*/ 57 h 84"/>
                <a:gd name="T14" fmla="*/ 49 w 58"/>
                <a:gd name="T15" fmla="*/ 2 h 84"/>
                <a:gd name="T16" fmla="*/ 55 w 58"/>
                <a:gd name="T17" fmla="*/ 1 h 84"/>
                <a:gd name="T18" fmla="*/ 58 w 58"/>
                <a:gd name="T19" fmla="*/ 6 h 84"/>
                <a:gd name="T20" fmla="*/ 52 w 58"/>
                <a:gd name="T21" fmla="*/ 79 h 84"/>
                <a:gd name="T22" fmla="*/ 50 w 58"/>
                <a:gd name="T23" fmla="*/ 83 h 84"/>
                <a:gd name="T24" fmla="*/ 47 w 58"/>
                <a:gd name="T25" fmla="*/ 84 h 84"/>
                <a:gd name="T26" fmla="*/ 12 w 58"/>
                <a:gd name="T27" fmla="*/ 61 h 84"/>
                <a:gd name="T28" fmla="*/ 42 w 58"/>
                <a:gd name="T29" fmla="*/ 73 h 84"/>
                <a:gd name="T30" fmla="*/ 46 w 58"/>
                <a:gd name="T31" fmla="*/ 22 h 84"/>
                <a:gd name="T32" fmla="*/ 12 w 58"/>
                <a:gd name="T33" fmla="*/ 61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7" h="84">
                  <a:moveTo>
                    <a:pt x="47" y="84"/>
                  </a:moveTo>
                  <a:cubicBezTo>
                    <a:pt x="47" y="84"/>
                    <a:pt x="46" y="84"/>
                    <a:pt x="46" y="84"/>
                  </a:cubicBezTo>
                  <a:cubicBezTo>
                    <a:pt x="42" y="84"/>
                    <a:pt x="42" y="84"/>
                    <a:pt x="42" y="84"/>
                  </a:cubicBezTo>
                  <a:cubicBezTo>
                    <a:pt x="18" y="82"/>
                    <a:pt x="4" y="68"/>
                    <a:pt x="3" y="67"/>
                  </a:cubicBezTo>
                  <a:cubicBezTo>
                    <a:pt x="3" y="67"/>
                    <a:pt x="3" y="67"/>
                    <a:pt x="3" y="67"/>
                  </a:cubicBezTo>
                  <a:cubicBezTo>
                    <a:pt x="1" y="64"/>
                    <a:pt x="1" y="64"/>
                    <a:pt x="1" y="64"/>
                  </a:cubicBezTo>
                  <a:cubicBezTo>
                    <a:pt x="0" y="62"/>
                    <a:pt x="0" y="59"/>
                    <a:pt x="1" y="57"/>
                  </a:cubicBezTo>
                  <a:cubicBezTo>
                    <a:pt x="49" y="2"/>
                    <a:pt x="49" y="2"/>
                    <a:pt x="49" y="2"/>
                  </a:cubicBezTo>
                  <a:cubicBezTo>
                    <a:pt x="50" y="1"/>
                    <a:pt x="52" y="0"/>
                    <a:pt x="55" y="1"/>
                  </a:cubicBezTo>
                  <a:cubicBezTo>
                    <a:pt x="57" y="2"/>
                    <a:pt x="58" y="4"/>
                    <a:pt x="58" y="6"/>
                  </a:cubicBezTo>
                  <a:cubicBezTo>
                    <a:pt x="52" y="79"/>
                    <a:pt x="52" y="79"/>
                    <a:pt x="52" y="79"/>
                  </a:cubicBezTo>
                  <a:cubicBezTo>
                    <a:pt x="52" y="81"/>
                    <a:pt x="51" y="82"/>
                    <a:pt x="50" y="83"/>
                  </a:cubicBezTo>
                  <a:cubicBezTo>
                    <a:pt x="49" y="84"/>
                    <a:pt x="48" y="84"/>
                    <a:pt x="47" y="84"/>
                  </a:cubicBezTo>
                  <a:close/>
                  <a:moveTo>
                    <a:pt x="12" y="61"/>
                  </a:moveTo>
                  <a:cubicBezTo>
                    <a:pt x="16" y="64"/>
                    <a:pt x="26" y="72"/>
                    <a:pt x="42" y="73"/>
                  </a:cubicBezTo>
                  <a:cubicBezTo>
                    <a:pt x="46" y="22"/>
                    <a:pt x="46" y="22"/>
                    <a:pt x="46" y="22"/>
                  </a:cubicBezTo>
                  <a:lnTo>
                    <a:pt x="12" y="61"/>
                  </a:lnTo>
                  <a:close/>
                </a:path>
              </a:pathLst>
            </a:custGeom>
            <a:solidFill>
              <a:srgbClr val="F7B84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9" name="Freeform 125"/>
            <p:cNvSpPr/>
            <p:nvPr/>
          </p:nvSpPr>
          <p:spPr bwMode="auto">
            <a:xfrm>
              <a:off x="7432675" y="2454275"/>
              <a:ext cx="236538" cy="217488"/>
            </a:xfrm>
            <a:custGeom>
              <a:gdLst>
                <a:gd name="T0" fmla="*/ 143 w 149"/>
                <a:gd name="T1" fmla="*/ 48 h 137"/>
                <a:gd name="T2" fmla="*/ 48 w 149"/>
                <a:gd name="T3" fmla="*/ 6 h 137"/>
                <a:gd name="T4" fmla="*/ 40 w 149"/>
                <a:gd name="T5" fmla="*/ 0 h 137"/>
                <a:gd name="T6" fmla="*/ 0 w 149"/>
                <a:gd name="T7" fmla="*/ 93 h 137"/>
                <a:gd name="T8" fmla="*/ 111 w 149"/>
                <a:gd name="T9" fmla="*/ 137 h 137"/>
                <a:gd name="T10" fmla="*/ 149 w 149"/>
                <a:gd name="T11" fmla="*/ 49 h 137"/>
                <a:gd name="T12" fmla="*/ 143 w 149"/>
                <a:gd name="T13" fmla="*/ 48 h 137"/>
              </a:gdLst>
              <a:cxnLst>
                <a:cxn ang="0">
                  <a:pos x="T0" y="T1"/>
                </a:cxn>
                <a:cxn ang="0">
                  <a:pos x="T2" y="T3"/>
                </a:cxn>
                <a:cxn ang="0">
                  <a:pos x="T4" y="T5"/>
                </a:cxn>
                <a:cxn ang="0">
                  <a:pos x="T6" y="T7"/>
                </a:cxn>
                <a:cxn ang="0">
                  <a:pos x="T8" y="T9"/>
                </a:cxn>
                <a:cxn ang="0">
                  <a:pos x="T10" y="T11"/>
                </a:cxn>
                <a:cxn ang="0">
                  <a:pos x="T12" y="T13"/>
                </a:cxn>
              </a:cxnLst>
              <a:rect l="0" t="0" r="r" b="b"/>
              <a:pathLst>
                <a:path w="149" h="137">
                  <a:moveTo>
                    <a:pt x="143" y="48"/>
                  </a:moveTo>
                  <a:lnTo>
                    <a:pt x="48" y="6"/>
                  </a:lnTo>
                  <a:lnTo>
                    <a:pt x="40" y="0"/>
                  </a:lnTo>
                  <a:lnTo>
                    <a:pt x="0" y="93"/>
                  </a:lnTo>
                  <a:lnTo>
                    <a:pt x="111" y="137"/>
                  </a:lnTo>
                  <a:lnTo>
                    <a:pt x="149" y="49"/>
                  </a:lnTo>
                  <a:lnTo>
                    <a:pt x="143" y="48"/>
                  </a:lnTo>
                  <a:close/>
                </a:path>
              </a:pathLst>
            </a:custGeom>
            <a:solidFill>
              <a:srgbClr val="E1648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0" name="Freeform 126"/>
            <p:cNvSpPr>
              <a:spLocks noEditPoints="1"/>
            </p:cNvSpPr>
            <p:nvPr/>
          </p:nvSpPr>
          <p:spPr bwMode="auto">
            <a:xfrm>
              <a:off x="7412038" y="2433638"/>
              <a:ext cx="277813" cy="258763"/>
            </a:xfrm>
            <a:custGeom>
              <a:gdLst>
                <a:gd name="T0" fmla="*/ 102 w 144"/>
                <a:gd name="T1" fmla="*/ 134 h 134"/>
                <a:gd name="T2" fmla="*/ 98 w 144"/>
                <a:gd name="T3" fmla="*/ 133 h 134"/>
                <a:gd name="T4" fmla="*/ 7 w 144"/>
                <a:gd name="T5" fmla="*/ 97 h 134"/>
                <a:gd name="T6" fmla="*/ 1 w 144"/>
                <a:gd name="T7" fmla="*/ 91 h 134"/>
                <a:gd name="T8" fmla="*/ 1 w 144"/>
                <a:gd name="T9" fmla="*/ 83 h 134"/>
                <a:gd name="T10" fmla="*/ 34 w 144"/>
                <a:gd name="T11" fmla="*/ 7 h 134"/>
                <a:gd name="T12" fmla="*/ 41 w 144"/>
                <a:gd name="T13" fmla="*/ 1 h 134"/>
                <a:gd name="T14" fmla="*/ 50 w 144"/>
                <a:gd name="T15" fmla="*/ 3 h 134"/>
                <a:gd name="T16" fmla="*/ 56 w 144"/>
                <a:gd name="T17" fmla="*/ 7 h 134"/>
                <a:gd name="T18" fmla="*/ 132 w 144"/>
                <a:gd name="T19" fmla="*/ 40 h 134"/>
                <a:gd name="T20" fmla="*/ 136 w 144"/>
                <a:gd name="T21" fmla="*/ 41 h 134"/>
                <a:gd name="T22" fmla="*/ 143 w 144"/>
                <a:gd name="T23" fmla="*/ 46 h 134"/>
                <a:gd name="T24" fmla="*/ 143 w 144"/>
                <a:gd name="T25" fmla="*/ 55 h 134"/>
                <a:gd name="T26" fmla="*/ 112 w 144"/>
                <a:gd name="T27" fmla="*/ 128 h 134"/>
                <a:gd name="T28" fmla="*/ 102 w 144"/>
                <a:gd name="T29" fmla="*/ 134 h 134"/>
                <a:gd name="T30" fmla="*/ 25 w 144"/>
                <a:gd name="T31" fmla="*/ 81 h 134"/>
                <a:gd name="T32" fmla="*/ 96 w 144"/>
                <a:gd name="T33" fmla="*/ 110 h 134"/>
                <a:gd name="T34" fmla="*/ 119 w 144"/>
                <a:gd name="T35" fmla="*/ 57 h 134"/>
                <a:gd name="T36" fmla="*/ 49 w 144"/>
                <a:gd name="T37" fmla="*/ 27 h 134"/>
                <a:gd name="T38" fmla="*/ 25 w 144"/>
                <a:gd name="T39" fmla="*/ 81 h 1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44" h="134">
                  <a:moveTo>
                    <a:pt x="102" y="134"/>
                  </a:moveTo>
                  <a:cubicBezTo>
                    <a:pt x="101" y="134"/>
                    <a:pt x="99" y="134"/>
                    <a:pt x="98" y="133"/>
                  </a:cubicBezTo>
                  <a:cubicBezTo>
                    <a:pt x="7" y="97"/>
                    <a:pt x="7" y="97"/>
                    <a:pt x="7" y="97"/>
                  </a:cubicBezTo>
                  <a:cubicBezTo>
                    <a:pt x="5" y="96"/>
                    <a:pt x="2" y="94"/>
                    <a:pt x="1" y="91"/>
                  </a:cubicBezTo>
                  <a:cubicBezTo>
                    <a:pt x="0" y="88"/>
                    <a:pt x="0" y="85"/>
                    <a:pt x="1" y="83"/>
                  </a:cubicBezTo>
                  <a:cubicBezTo>
                    <a:pt x="34" y="7"/>
                    <a:pt x="34" y="7"/>
                    <a:pt x="34" y="7"/>
                  </a:cubicBezTo>
                  <a:cubicBezTo>
                    <a:pt x="35" y="4"/>
                    <a:pt x="38" y="2"/>
                    <a:pt x="41" y="1"/>
                  </a:cubicBezTo>
                  <a:cubicBezTo>
                    <a:pt x="44" y="0"/>
                    <a:pt x="48" y="1"/>
                    <a:pt x="50" y="3"/>
                  </a:cubicBezTo>
                  <a:cubicBezTo>
                    <a:pt x="56" y="7"/>
                    <a:pt x="56" y="7"/>
                    <a:pt x="56" y="7"/>
                  </a:cubicBezTo>
                  <a:cubicBezTo>
                    <a:pt x="132" y="40"/>
                    <a:pt x="132" y="40"/>
                    <a:pt x="132" y="40"/>
                  </a:cubicBezTo>
                  <a:cubicBezTo>
                    <a:pt x="136" y="41"/>
                    <a:pt x="136" y="41"/>
                    <a:pt x="136" y="41"/>
                  </a:cubicBezTo>
                  <a:cubicBezTo>
                    <a:pt x="139" y="42"/>
                    <a:pt x="141" y="44"/>
                    <a:pt x="143" y="46"/>
                  </a:cubicBezTo>
                  <a:cubicBezTo>
                    <a:pt x="144" y="49"/>
                    <a:pt x="144" y="52"/>
                    <a:pt x="143" y="55"/>
                  </a:cubicBezTo>
                  <a:cubicBezTo>
                    <a:pt x="112" y="128"/>
                    <a:pt x="112" y="128"/>
                    <a:pt x="112" y="128"/>
                  </a:cubicBezTo>
                  <a:cubicBezTo>
                    <a:pt x="110" y="132"/>
                    <a:pt x="106" y="134"/>
                    <a:pt x="102" y="134"/>
                  </a:cubicBezTo>
                  <a:close/>
                  <a:moveTo>
                    <a:pt x="25" y="81"/>
                  </a:moveTo>
                  <a:cubicBezTo>
                    <a:pt x="96" y="110"/>
                    <a:pt x="96" y="110"/>
                    <a:pt x="96" y="110"/>
                  </a:cubicBezTo>
                  <a:cubicBezTo>
                    <a:pt x="119" y="57"/>
                    <a:pt x="119" y="57"/>
                    <a:pt x="119" y="57"/>
                  </a:cubicBezTo>
                  <a:cubicBezTo>
                    <a:pt x="49" y="27"/>
                    <a:pt x="49" y="27"/>
                    <a:pt x="49" y="27"/>
                  </a:cubicBezTo>
                  <a:lnTo>
                    <a:pt x="25" y="81"/>
                  </a:lnTo>
                  <a:close/>
                </a:path>
              </a:pathLst>
            </a:custGeom>
            <a:solidFill>
              <a:srgbClr val="E1648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1" name="组合 80"/>
          <p:cNvGrpSpPr/>
          <p:nvPr/>
        </p:nvGrpSpPr>
        <p:grpSpPr>
          <a:xfrm>
            <a:off x="2053667" y="1406287"/>
            <a:ext cx="1604963" cy="1022351"/>
            <a:chOff x="7254875" y="228600"/>
            <a:chExt cx="1604963" cy="1022351"/>
          </a:xfrm>
        </p:grpSpPr>
        <p:sp>
          <p:nvSpPr>
            <p:cNvPr id="82" name="Freeform 127"/>
            <p:cNvSpPr/>
            <p:nvPr/>
          </p:nvSpPr>
          <p:spPr bwMode="auto">
            <a:xfrm>
              <a:off x="7415213" y="234950"/>
              <a:ext cx="1158875" cy="828675"/>
            </a:xfrm>
            <a:custGeom>
              <a:gdLst>
                <a:gd name="T0" fmla="*/ 590 w 599"/>
                <a:gd name="T1" fmla="*/ 7 h 428"/>
                <a:gd name="T2" fmla="*/ 255 w 599"/>
                <a:gd name="T3" fmla="*/ 133 h 428"/>
                <a:gd name="T4" fmla="*/ 0 w 599"/>
                <a:gd name="T5" fmla="*/ 365 h 428"/>
                <a:gd name="T6" fmla="*/ 61 w 599"/>
                <a:gd name="T7" fmla="*/ 428 h 428"/>
                <a:gd name="T8" fmla="*/ 285 w 599"/>
                <a:gd name="T9" fmla="*/ 218 h 428"/>
                <a:gd name="T10" fmla="*/ 593 w 599"/>
                <a:gd name="T11" fmla="*/ 82 h 428"/>
                <a:gd name="T12" fmla="*/ 590 w 599"/>
                <a:gd name="T13" fmla="*/ 7 h 428"/>
              </a:gdLst>
              <a:cxnLst>
                <a:cxn ang="0">
                  <a:pos x="T0" y="T1"/>
                </a:cxn>
                <a:cxn ang="0">
                  <a:pos x="T2" y="T3"/>
                </a:cxn>
                <a:cxn ang="0">
                  <a:pos x="T4" y="T5"/>
                </a:cxn>
                <a:cxn ang="0">
                  <a:pos x="T6" y="T7"/>
                </a:cxn>
                <a:cxn ang="0">
                  <a:pos x="T8" y="T9"/>
                </a:cxn>
                <a:cxn ang="0">
                  <a:pos x="T10" y="T11"/>
                </a:cxn>
                <a:cxn ang="0">
                  <a:pos x="T12" y="T13"/>
                </a:cxn>
              </a:cxnLst>
              <a:rect l="0" t="0" r="r" b="b"/>
              <a:pathLst>
                <a:path w="599" h="428">
                  <a:moveTo>
                    <a:pt x="590" y="7"/>
                  </a:moveTo>
                  <a:cubicBezTo>
                    <a:pt x="590" y="7"/>
                    <a:pt x="476" y="0"/>
                    <a:pt x="255" y="133"/>
                  </a:cubicBezTo>
                  <a:cubicBezTo>
                    <a:pt x="76" y="240"/>
                    <a:pt x="0" y="365"/>
                    <a:pt x="0" y="365"/>
                  </a:cubicBezTo>
                  <a:cubicBezTo>
                    <a:pt x="61" y="428"/>
                    <a:pt x="61" y="428"/>
                    <a:pt x="61" y="428"/>
                  </a:cubicBezTo>
                  <a:cubicBezTo>
                    <a:pt x="61" y="428"/>
                    <a:pt x="172" y="294"/>
                    <a:pt x="285" y="218"/>
                  </a:cubicBezTo>
                  <a:cubicBezTo>
                    <a:pt x="459" y="101"/>
                    <a:pt x="586" y="80"/>
                    <a:pt x="593" y="82"/>
                  </a:cubicBezTo>
                  <a:cubicBezTo>
                    <a:pt x="599" y="83"/>
                    <a:pt x="590" y="7"/>
                    <a:pt x="590" y="7"/>
                  </a:cubicBezTo>
                  <a:close/>
                </a:path>
              </a:pathLst>
            </a:custGeom>
            <a:solidFill>
              <a:srgbClr val="81C7B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3" name="Freeform 128"/>
            <p:cNvSpPr>
              <a:spLocks noEditPoints="1"/>
            </p:cNvSpPr>
            <p:nvPr/>
          </p:nvSpPr>
          <p:spPr bwMode="auto">
            <a:xfrm>
              <a:off x="7404100" y="228600"/>
              <a:ext cx="1181100" cy="846138"/>
            </a:xfrm>
            <a:custGeom>
              <a:gdLst>
                <a:gd name="T0" fmla="*/ 67 w 610"/>
                <a:gd name="T1" fmla="*/ 437 h 437"/>
                <a:gd name="T2" fmla="*/ 63 w 610"/>
                <a:gd name="T3" fmla="*/ 435 h 437"/>
                <a:gd name="T4" fmla="*/ 2 w 610"/>
                <a:gd name="T5" fmla="*/ 373 h 437"/>
                <a:gd name="T6" fmla="*/ 2 w 610"/>
                <a:gd name="T7" fmla="*/ 366 h 437"/>
                <a:gd name="T8" fmla="*/ 258 w 610"/>
                <a:gd name="T9" fmla="*/ 132 h 437"/>
                <a:gd name="T10" fmla="*/ 596 w 610"/>
                <a:gd name="T11" fmla="*/ 6 h 437"/>
                <a:gd name="T12" fmla="*/ 601 w 610"/>
                <a:gd name="T13" fmla="*/ 11 h 437"/>
                <a:gd name="T14" fmla="*/ 603 w 610"/>
                <a:gd name="T15" fmla="*/ 90 h 437"/>
                <a:gd name="T16" fmla="*/ 597 w 610"/>
                <a:gd name="T17" fmla="*/ 91 h 437"/>
                <a:gd name="T18" fmla="*/ 294 w 610"/>
                <a:gd name="T19" fmla="*/ 226 h 437"/>
                <a:gd name="T20" fmla="*/ 71 w 610"/>
                <a:gd name="T21" fmla="*/ 435 h 437"/>
                <a:gd name="T22" fmla="*/ 67 w 610"/>
                <a:gd name="T23" fmla="*/ 437 h 437"/>
                <a:gd name="T24" fmla="*/ 67 w 610"/>
                <a:gd name="T25" fmla="*/ 437 h 437"/>
                <a:gd name="T26" fmla="*/ 13 w 610"/>
                <a:gd name="T27" fmla="*/ 368 h 437"/>
                <a:gd name="T28" fmla="*/ 67 w 610"/>
                <a:gd name="T29" fmla="*/ 424 h 437"/>
                <a:gd name="T30" fmla="*/ 288 w 610"/>
                <a:gd name="T31" fmla="*/ 217 h 437"/>
                <a:gd name="T32" fmla="*/ 595 w 610"/>
                <a:gd name="T33" fmla="*/ 81 h 437"/>
                <a:gd name="T34" fmla="*/ 591 w 610"/>
                <a:gd name="T35" fmla="*/ 17 h 437"/>
                <a:gd name="T36" fmla="*/ 263 w 610"/>
                <a:gd name="T37" fmla="*/ 142 h 437"/>
                <a:gd name="T38" fmla="*/ 13 w 610"/>
                <a:gd name="T39" fmla="*/ 368 h 437"/>
                <a:gd name="T40" fmla="*/ 599 w 610"/>
                <a:gd name="T41" fmla="*/ 80 h 437"/>
                <a:gd name="T42" fmla="*/ 600 w 610"/>
                <a:gd name="T43" fmla="*/ 81 h 437"/>
                <a:gd name="T44" fmla="*/ 598 w 610"/>
                <a:gd name="T45" fmla="*/ 80 h 437"/>
                <a:gd name="T46" fmla="*/ 599 w 610"/>
                <a:gd name="T47" fmla="*/ 80 h 43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610" h="437">
                  <a:moveTo>
                    <a:pt x="67" y="437"/>
                  </a:moveTo>
                  <a:cubicBezTo>
                    <a:pt x="66" y="437"/>
                    <a:pt x="64" y="437"/>
                    <a:pt x="63" y="435"/>
                  </a:cubicBezTo>
                  <a:cubicBezTo>
                    <a:pt x="2" y="373"/>
                    <a:pt x="2" y="373"/>
                    <a:pt x="2" y="373"/>
                  </a:cubicBezTo>
                  <a:cubicBezTo>
                    <a:pt x="1" y="371"/>
                    <a:pt x="0" y="368"/>
                    <a:pt x="2" y="366"/>
                  </a:cubicBezTo>
                  <a:cubicBezTo>
                    <a:pt x="2" y="365"/>
                    <a:pt x="80" y="239"/>
                    <a:pt x="258" y="132"/>
                  </a:cubicBezTo>
                  <a:cubicBezTo>
                    <a:pt x="478" y="0"/>
                    <a:pt x="591" y="6"/>
                    <a:pt x="596" y="6"/>
                  </a:cubicBezTo>
                  <a:cubicBezTo>
                    <a:pt x="598" y="6"/>
                    <a:pt x="600" y="8"/>
                    <a:pt x="601" y="11"/>
                  </a:cubicBezTo>
                  <a:cubicBezTo>
                    <a:pt x="610" y="83"/>
                    <a:pt x="605" y="88"/>
                    <a:pt x="603" y="90"/>
                  </a:cubicBezTo>
                  <a:cubicBezTo>
                    <a:pt x="602" y="91"/>
                    <a:pt x="599" y="91"/>
                    <a:pt x="597" y="91"/>
                  </a:cubicBezTo>
                  <a:cubicBezTo>
                    <a:pt x="587" y="90"/>
                    <a:pt x="461" y="114"/>
                    <a:pt x="294" y="226"/>
                  </a:cubicBezTo>
                  <a:cubicBezTo>
                    <a:pt x="183" y="301"/>
                    <a:pt x="72" y="434"/>
                    <a:pt x="71" y="435"/>
                  </a:cubicBezTo>
                  <a:cubicBezTo>
                    <a:pt x="70" y="436"/>
                    <a:pt x="69" y="437"/>
                    <a:pt x="67" y="437"/>
                  </a:cubicBezTo>
                  <a:cubicBezTo>
                    <a:pt x="67" y="437"/>
                    <a:pt x="67" y="437"/>
                    <a:pt x="67" y="437"/>
                  </a:cubicBezTo>
                  <a:close/>
                  <a:moveTo>
                    <a:pt x="13" y="368"/>
                  </a:moveTo>
                  <a:cubicBezTo>
                    <a:pt x="67" y="424"/>
                    <a:pt x="67" y="424"/>
                    <a:pt x="67" y="424"/>
                  </a:cubicBezTo>
                  <a:cubicBezTo>
                    <a:pt x="87" y="400"/>
                    <a:pt x="187" y="285"/>
                    <a:pt x="288" y="217"/>
                  </a:cubicBezTo>
                  <a:cubicBezTo>
                    <a:pt x="449" y="109"/>
                    <a:pt x="570" y="83"/>
                    <a:pt x="595" y="81"/>
                  </a:cubicBezTo>
                  <a:cubicBezTo>
                    <a:pt x="596" y="72"/>
                    <a:pt x="594" y="43"/>
                    <a:pt x="591" y="17"/>
                  </a:cubicBezTo>
                  <a:cubicBezTo>
                    <a:pt x="568" y="17"/>
                    <a:pt x="457" y="26"/>
                    <a:pt x="263" y="142"/>
                  </a:cubicBezTo>
                  <a:cubicBezTo>
                    <a:pt x="105" y="237"/>
                    <a:pt x="27" y="347"/>
                    <a:pt x="13" y="368"/>
                  </a:cubicBezTo>
                  <a:close/>
                  <a:moveTo>
                    <a:pt x="599" y="80"/>
                  </a:moveTo>
                  <a:cubicBezTo>
                    <a:pt x="599" y="80"/>
                    <a:pt x="600" y="80"/>
                    <a:pt x="600" y="81"/>
                  </a:cubicBezTo>
                  <a:cubicBezTo>
                    <a:pt x="599" y="80"/>
                    <a:pt x="599" y="80"/>
                    <a:pt x="598" y="80"/>
                  </a:cubicBezTo>
                  <a:cubicBezTo>
                    <a:pt x="598" y="80"/>
                    <a:pt x="599" y="80"/>
                    <a:pt x="599" y="80"/>
                  </a:cubicBezTo>
                  <a:close/>
                </a:path>
              </a:pathLst>
            </a:custGeom>
            <a:solidFill>
              <a:srgbClr val="81C7B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4" name="Freeform 129"/>
            <p:cNvSpPr/>
            <p:nvPr/>
          </p:nvSpPr>
          <p:spPr bwMode="auto">
            <a:xfrm>
              <a:off x="7481888" y="336550"/>
              <a:ext cx="1087438" cy="727075"/>
            </a:xfrm>
            <a:custGeom>
              <a:gdLst>
                <a:gd name="T0" fmla="*/ 0 w 562"/>
                <a:gd name="T1" fmla="*/ 348 h 376"/>
                <a:gd name="T2" fmla="*/ 27 w 562"/>
                <a:gd name="T3" fmla="*/ 376 h 376"/>
                <a:gd name="T4" fmla="*/ 251 w 562"/>
                <a:gd name="T5" fmla="*/ 166 h 376"/>
                <a:gd name="T6" fmla="*/ 559 w 562"/>
                <a:gd name="T7" fmla="*/ 30 h 376"/>
                <a:gd name="T8" fmla="*/ 560 w 562"/>
                <a:gd name="T9" fmla="*/ 0 h 376"/>
                <a:gd name="T10" fmla="*/ 276 w 562"/>
                <a:gd name="T11" fmla="*/ 107 h 376"/>
                <a:gd name="T12" fmla="*/ 0 w 562"/>
                <a:gd name="T13" fmla="*/ 348 h 376"/>
              </a:gdLst>
              <a:cxnLst>
                <a:cxn ang="0">
                  <a:pos x="T0" y="T1"/>
                </a:cxn>
                <a:cxn ang="0">
                  <a:pos x="T2" y="T3"/>
                </a:cxn>
                <a:cxn ang="0">
                  <a:pos x="T4" y="T5"/>
                </a:cxn>
                <a:cxn ang="0">
                  <a:pos x="T6" y="T7"/>
                </a:cxn>
                <a:cxn ang="0">
                  <a:pos x="T8" y="T9"/>
                </a:cxn>
                <a:cxn ang="0">
                  <a:pos x="T10" y="T11"/>
                </a:cxn>
                <a:cxn ang="0">
                  <a:pos x="T12" y="T13"/>
                </a:cxn>
              </a:cxnLst>
              <a:rect l="0" t="0" r="r" b="b"/>
              <a:pathLst>
                <a:path w="562" h="376">
                  <a:moveTo>
                    <a:pt x="0" y="348"/>
                  </a:moveTo>
                  <a:cubicBezTo>
                    <a:pt x="27" y="376"/>
                    <a:pt x="27" y="376"/>
                    <a:pt x="27" y="376"/>
                  </a:cubicBezTo>
                  <a:cubicBezTo>
                    <a:pt x="27" y="376"/>
                    <a:pt x="138" y="242"/>
                    <a:pt x="251" y="166"/>
                  </a:cubicBezTo>
                  <a:cubicBezTo>
                    <a:pt x="425" y="49"/>
                    <a:pt x="552" y="28"/>
                    <a:pt x="559" y="30"/>
                  </a:cubicBezTo>
                  <a:cubicBezTo>
                    <a:pt x="562" y="30"/>
                    <a:pt x="561" y="16"/>
                    <a:pt x="560" y="0"/>
                  </a:cubicBezTo>
                  <a:cubicBezTo>
                    <a:pt x="502" y="14"/>
                    <a:pt x="376" y="48"/>
                    <a:pt x="276" y="107"/>
                  </a:cubicBezTo>
                  <a:cubicBezTo>
                    <a:pt x="138" y="187"/>
                    <a:pt x="37" y="302"/>
                    <a:pt x="0" y="348"/>
                  </a:cubicBezTo>
                  <a:close/>
                </a:path>
              </a:pathLst>
            </a:custGeom>
            <a:solidFill>
              <a:srgbClr val="6DBAA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5" name="Freeform 130"/>
            <p:cNvSpPr>
              <a:spLocks noEditPoints="1"/>
            </p:cNvSpPr>
            <p:nvPr/>
          </p:nvSpPr>
          <p:spPr bwMode="auto">
            <a:xfrm>
              <a:off x="7469188" y="327025"/>
              <a:ext cx="1109663" cy="747713"/>
            </a:xfrm>
            <a:custGeom>
              <a:gdLst>
                <a:gd name="T0" fmla="*/ 33 w 573"/>
                <a:gd name="T1" fmla="*/ 386 h 386"/>
                <a:gd name="T2" fmla="*/ 29 w 573"/>
                <a:gd name="T3" fmla="*/ 384 h 386"/>
                <a:gd name="T4" fmla="*/ 2 w 573"/>
                <a:gd name="T5" fmla="*/ 356 h 386"/>
                <a:gd name="T6" fmla="*/ 2 w 573"/>
                <a:gd name="T7" fmla="*/ 349 h 386"/>
                <a:gd name="T8" fmla="*/ 279 w 573"/>
                <a:gd name="T9" fmla="*/ 107 h 386"/>
                <a:gd name="T10" fmla="*/ 565 w 573"/>
                <a:gd name="T11" fmla="*/ 0 h 386"/>
                <a:gd name="T12" fmla="*/ 569 w 573"/>
                <a:gd name="T13" fmla="*/ 1 h 386"/>
                <a:gd name="T14" fmla="*/ 571 w 573"/>
                <a:gd name="T15" fmla="*/ 5 h 386"/>
                <a:gd name="T16" fmla="*/ 569 w 573"/>
                <a:gd name="T17" fmla="*/ 39 h 386"/>
                <a:gd name="T18" fmla="*/ 563 w 573"/>
                <a:gd name="T19" fmla="*/ 40 h 386"/>
                <a:gd name="T20" fmla="*/ 260 w 573"/>
                <a:gd name="T21" fmla="*/ 175 h 386"/>
                <a:gd name="T22" fmla="*/ 37 w 573"/>
                <a:gd name="T23" fmla="*/ 384 h 386"/>
                <a:gd name="T24" fmla="*/ 33 w 573"/>
                <a:gd name="T25" fmla="*/ 386 h 386"/>
                <a:gd name="T26" fmla="*/ 33 w 573"/>
                <a:gd name="T27" fmla="*/ 386 h 386"/>
                <a:gd name="T28" fmla="*/ 13 w 573"/>
                <a:gd name="T29" fmla="*/ 352 h 386"/>
                <a:gd name="T30" fmla="*/ 33 w 573"/>
                <a:gd name="T31" fmla="*/ 373 h 386"/>
                <a:gd name="T32" fmla="*/ 254 w 573"/>
                <a:gd name="T33" fmla="*/ 166 h 386"/>
                <a:gd name="T34" fmla="*/ 561 w 573"/>
                <a:gd name="T35" fmla="*/ 30 h 386"/>
                <a:gd name="T36" fmla="*/ 561 w 573"/>
                <a:gd name="T37" fmla="*/ 12 h 386"/>
                <a:gd name="T38" fmla="*/ 284 w 573"/>
                <a:gd name="T39" fmla="*/ 116 h 386"/>
                <a:gd name="T40" fmla="*/ 13 w 573"/>
                <a:gd name="T41" fmla="*/ 352 h 386"/>
                <a:gd name="T42" fmla="*/ 565 w 573"/>
                <a:gd name="T43" fmla="*/ 29 h 386"/>
                <a:gd name="T44" fmla="*/ 566 w 573"/>
                <a:gd name="T45" fmla="*/ 30 h 386"/>
                <a:gd name="T46" fmla="*/ 564 w 573"/>
                <a:gd name="T47" fmla="*/ 29 h 386"/>
                <a:gd name="T48" fmla="*/ 565 w 573"/>
                <a:gd name="T49" fmla="*/ 29 h 3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573" h="386">
                  <a:moveTo>
                    <a:pt x="33" y="386"/>
                  </a:moveTo>
                  <a:cubicBezTo>
                    <a:pt x="32" y="386"/>
                    <a:pt x="30" y="386"/>
                    <a:pt x="29" y="384"/>
                  </a:cubicBezTo>
                  <a:cubicBezTo>
                    <a:pt x="2" y="356"/>
                    <a:pt x="2" y="356"/>
                    <a:pt x="2" y="356"/>
                  </a:cubicBezTo>
                  <a:cubicBezTo>
                    <a:pt x="0" y="354"/>
                    <a:pt x="0" y="351"/>
                    <a:pt x="2" y="349"/>
                  </a:cubicBezTo>
                  <a:cubicBezTo>
                    <a:pt x="39" y="303"/>
                    <a:pt x="141" y="188"/>
                    <a:pt x="279" y="107"/>
                  </a:cubicBezTo>
                  <a:cubicBezTo>
                    <a:pt x="378" y="49"/>
                    <a:pt x="501" y="15"/>
                    <a:pt x="565" y="0"/>
                  </a:cubicBezTo>
                  <a:cubicBezTo>
                    <a:pt x="566" y="0"/>
                    <a:pt x="568" y="0"/>
                    <a:pt x="569" y="1"/>
                  </a:cubicBezTo>
                  <a:cubicBezTo>
                    <a:pt x="571" y="2"/>
                    <a:pt x="571" y="4"/>
                    <a:pt x="571" y="5"/>
                  </a:cubicBezTo>
                  <a:cubicBezTo>
                    <a:pt x="573" y="33"/>
                    <a:pt x="572" y="36"/>
                    <a:pt x="569" y="39"/>
                  </a:cubicBezTo>
                  <a:cubicBezTo>
                    <a:pt x="568" y="40"/>
                    <a:pt x="565" y="40"/>
                    <a:pt x="563" y="40"/>
                  </a:cubicBezTo>
                  <a:cubicBezTo>
                    <a:pt x="553" y="39"/>
                    <a:pt x="427" y="63"/>
                    <a:pt x="260" y="175"/>
                  </a:cubicBezTo>
                  <a:cubicBezTo>
                    <a:pt x="149" y="250"/>
                    <a:pt x="38" y="383"/>
                    <a:pt x="37" y="384"/>
                  </a:cubicBezTo>
                  <a:cubicBezTo>
                    <a:pt x="36" y="385"/>
                    <a:pt x="35" y="386"/>
                    <a:pt x="33" y="386"/>
                  </a:cubicBezTo>
                  <a:cubicBezTo>
                    <a:pt x="33" y="386"/>
                    <a:pt x="33" y="386"/>
                    <a:pt x="33" y="386"/>
                  </a:cubicBezTo>
                  <a:close/>
                  <a:moveTo>
                    <a:pt x="13" y="352"/>
                  </a:moveTo>
                  <a:cubicBezTo>
                    <a:pt x="33" y="373"/>
                    <a:pt x="33" y="373"/>
                    <a:pt x="33" y="373"/>
                  </a:cubicBezTo>
                  <a:cubicBezTo>
                    <a:pt x="53" y="349"/>
                    <a:pt x="153" y="234"/>
                    <a:pt x="254" y="166"/>
                  </a:cubicBezTo>
                  <a:cubicBezTo>
                    <a:pt x="415" y="58"/>
                    <a:pt x="536" y="32"/>
                    <a:pt x="561" y="30"/>
                  </a:cubicBezTo>
                  <a:cubicBezTo>
                    <a:pt x="562" y="27"/>
                    <a:pt x="562" y="22"/>
                    <a:pt x="561" y="12"/>
                  </a:cubicBezTo>
                  <a:cubicBezTo>
                    <a:pt x="496" y="28"/>
                    <a:pt x="379" y="61"/>
                    <a:pt x="284" y="116"/>
                  </a:cubicBezTo>
                  <a:cubicBezTo>
                    <a:pt x="151" y="194"/>
                    <a:pt x="52" y="305"/>
                    <a:pt x="13" y="352"/>
                  </a:cubicBezTo>
                  <a:close/>
                  <a:moveTo>
                    <a:pt x="565" y="29"/>
                  </a:moveTo>
                  <a:cubicBezTo>
                    <a:pt x="565" y="29"/>
                    <a:pt x="566" y="29"/>
                    <a:pt x="566" y="30"/>
                  </a:cubicBezTo>
                  <a:cubicBezTo>
                    <a:pt x="565" y="29"/>
                    <a:pt x="565" y="29"/>
                    <a:pt x="564" y="29"/>
                  </a:cubicBezTo>
                  <a:cubicBezTo>
                    <a:pt x="564" y="29"/>
                    <a:pt x="565" y="29"/>
                    <a:pt x="565" y="29"/>
                  </a:cubicBezTo>
                  <a:close/>
                </a:path>
              </a:pathLst>
            </a:custGeom>
            <a:solidFill>
              <a:srgbClr val="6DBAA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 name="Freeform 131"/>
            <p:cNvSpPr/>
            <p:nvPr/>
          </p:nvSpPr>
          <p:spPr bwMode="auto">
            <a:xfrm>
              <a:off x="7364413" y="942975"/>
              <a:ext cx="169863" cy="173038"/>
            </a:xfrm>
            <a:custGeom>
              <a:gdLst>
                <a:gd name="T0" fmla="*/ 107 w 107"/>
                <a:gd name="T1" fmla="*/ 76 h 109"/>
                <a:gd name="T2" fmla="*/ 76 w 107"/>
                <a:gd name="T3" fmla="*/ 109 h 109"/>
                <a:gd name="T4" fmla="*/ 0 w 107"/>
                <a:gd name="T5" fmla="*/ 41 h 109"/>
                <a:gd name="T6" fmla="*/ 32 w 107"/>
                <a:gd name="T7" fmla="*/ 0 h 109"/>
                <a:gd name="T8" fmla="*/ 107 w 107"/>
                <a:gd name="T9" fmla="*/ 76 h 109"/>
              </a:gdLst>
              <a:cxnLst>
                <a:cxn ang="0">
                  <a:pos x="T0" y="T1"/>
                </a:cxn>
                <a:cxn ang="0">
                  <a:pos x="T2" y="T3"/>
                </a:cxn>
                <a:cxn ang="0">
                  <a:pos x="T4" y="T5"/>
                </a:cxn>
                <a:cxn ang="0">
                  <a:pos x="T6" y="T7"/>
                </a:cxn>
                <a:cxn ang="0">
                  <a:pos x="T8" y="T9"/>
                </a:cxn>
              </a:cxnLst>
              <a:rect l="0" t="0" r="r" b="b"/>
              <a:pathLst>
                <a:path w="107" h="109">
                  <a:moveTo>
                    <a:pt x="107" y="76"/>
                  </a:moveTo>
                  <a:lnTo>
                    <a:pt x="76" y="109"/>
                  </a:lnTo>
                  <a:lnTo>
                    <a:pt x="0" y="41"/>
                  </a:lnTo>
                  <a:lnTo>
                    <a:pt x="32" y="0"/>
                  </a:lnTo>
                  <a:lnTo>
                    <a:pt x="107" y="76"/>
                  </a:lnTo>
                  <a:close/>
                </a:path>
              </a:pathLst>
            </a:custGeom>
            <a:solidFill>
              <a:srgbClr val="81C7B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 name="Freeform 132"/>
            <p:cNvSpPr/>
            <p:nvPr/>
          </p:nvSpPr>
          <p:spPr bwMode="auto">
            <a:xfrm>
              <a:off x="7364413" y="942975"/>
              <a:ext cx="169863" cy="173038"/>
            </a:xfrm>
            <a:custGeom>
              <a:gdLst>
                <a:gd name="T0" fmla="*/ 107 w 107"/>
                <a:gd name="T1" fmla="*/ 76 h 109"/>
                <a:gd name="T2" fmla="*/ 76 w 107"/>
                <a:gd name="T3" fmla="*/ 109 h 109"/>
                <a:gd name="T4" fmla="*/ 0 w 107"/>
                <a:gd name="T5" fmla="*/ 41 h 109"/>
                <a:gd name="T6" fmla="*/ 32 w 107"/>
                <a:gd name="T7" fmla="*/ 0 h 109"/>
              </a:gdLst>
              <a:cxnLst>
                <a:cxn ang="0">
                  <a:pos x="T0" y="T1"/>
                </a:cxn>
                <a:cxn ang="0">
                  <a:pos x="T2" y="T3"/>
                </a:cxn>
                <a:cxn ang="0">
                  <a:pos x="T4" y="T5"/>
                </a:cxn>
                <a:cxn ang="0">
                  <a:pos x="T6" y="T7"/>
                </a:cxn>
              </a:cxnLst>
              <a:rect l="0" t="0" r="r" b="b"/>
              <a:pathLst>
                <a:path w="107" h="109">
                  <a:moveTo>
                    <a:pt x="107" y="76"/>
                  </a:moveTo>
                  <a:lnTo>
                    <a:pt x="76" y="109"/>
                  </a:lnTo>
                  <a:lnTo>
                    <a:pt x="0" y="41"/>
                  </a:lnTo>
                  <a:lnTo>
                    <a:pt x="32"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 name="Freeform 133"/>
            <p:cNvSpPr/>
            <p:nvPr/>
          </p:nvSpPr>
          <p:spPr bwMode="auto">
            <a:xfrm>
              <a:off x="7354888" y="930275"/>
              <a:ext cx="190500" cy="198438"/>
            </a:xfrm>
            <a:custGeom>
              <a:gdLst>
                <a:gd name="T0" fmla="*/ 67 w 98"/>
                <a:gd name="T1" fmla="*/ 102 h 102"/>
                <a:gd name="T2" fmla="*/ 63 w 98"/>
                <a:gd name="T3" fmla="*/ 100 h 102"/>
                <a:gd name="T4" fmla="*/ 2 w 98"/>
                <a:gd name="T5" fmla="*/ 44 h 102"/>
                <a:gd name="T6" fmla="*/ 1 w 98"/>
                <a:gd name="T7" fmla="*/ 36 h 102"/>
                <a:gd name="T8" fmla="*/ 27 w 98"/>
                <a:gd name="T9" fmla="*/ 3 h 102"/>
                <a:gd name="T10" fmla="*/ 34 w 98"/>
                <a:gd name="T11" fmla="*/ 2 h 102"/>
                <a:gd name="T12" fmla="*/ 35 w 98"/>
                <a:gd name="T13" fmla="*/ 9 h 102"/>
                <a:gd name="T14" fmla="*/ 13 w 98"/>
                <a:gd name="T15" fmla="*/ 39 h 102"/>
                <a:gd name="T16" fmla="*/ 67 w 98"/>
                <a:gd name="T17" fmla="*/ 89 h 102"/>
                <a:gd name="T18" fmla="*/ 88 w 98"/>
                <a:gd name="T19" fmla="*/ 65 h 102"/>
                <a:gd name="T20" fmla="*/ 96 w 98"/>
                <a:gd name="T21" fmla="*/ 65 h 102"/>
                <a:gd name="T22" fmla="*/ 96 w 98"/>
                <a:gd name="T23" fmla="*/ 72 h 102"/>
                <a:gd name="T24" fmla="*/ 71 w 98"/>
                <a:gd name="T25" fmla="*/ 100 h 102"/>
                <a:gd name="T26" fmla="*/ 67 w 98"/>
                <a:gd name="T27" fmla="*/ 102 h 102"/>
                <a:gd name="T28" fmla="*/ 67 w 98"/>
                <a:gd name="T29" fmla="*/ 102 h 1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8" h="102">
                  <a:moveTo>
                    <a:pt x="67" y="102"/>
                  </a:moveTo>
                  <a:cubicBezTo>
                    <a:pt x="66" y="102"/>
                    <a:pt x="64" y="101"/>
                    <a:pt x="63" y="100"/>
                  </a:cubicBezTo>
                  <a:cubicBezTo>
                    <a:pt x="2" y="44"/>
                    <a:pt x="2" y="44"/>
                    <a:pt x="2" y="44"/>
                  </a:cubicBezTo>
                  <a:cubicBezTo>
                    <a:pt x="0" y="42"/>
                    <a:pt x="0" y="39"/>
                    <a:pt x="1" y="36"/>
                  </a:cubicBezTo>
                  <a:cubicBezTo>
                    <a:pt x="27" y="3"/>
                    <a:pt x="27" y="3"/>
                    <a:pt x="27" y="3"/>
                  </a:cubicBezTo>
                  <a:cubicBezTo>
                    <a:pt x="29" y="0"/>
                    <a:pt x="32" y="0"/>
                    <a:pt x="34" y="2"/>
                  </a:cubicBezTo>
                  <a:cubicBezTo>
                    <a:pt x="37" y="4"/>
                    <a:pt x="37" y="7"/>
                    <a:pt x="35" y="9"/>
                  </a:cubicBezTo>
                  <a:cubicBezTo>
                    <a:pt x="13" y="39"/>
                    <a:pt x="13" y="39"/>
                    <a:pt x="13" y="39"/>
                  </a:cubicBezTo>
                  <a:cubicBezTo>
                    <a:pt x="67" y="89"/>
                    <a:pt x="67" y="89"/>
                    <a:pt x="67" y="89"/>
                  </a:cubicBezTo>
                  <a:cubicBezTo>
                    <a:pt x="88" y="65"/>
                    <a:pt x="88" y="65"/>
                    <a:pt x="88" y="65"/>
                  </a:cubicBezTo>
                  <a:cubicBezTo>
                    <a:pt x="90" y="63"/>
                    <a:pt x="93" y="63"/>
                    <a:pt x="96" y="65"/>
                  </a:cubicBezTo>
                  <a:cubicBezTo>
                    <a:pt x="98" y="67"/>
                    <a:pt x="98" y="70"/>
                    <a:pt x="96" y="72"/>
                  </a:cubicBezTo>
                  <a:cubicBezTo>
                    <a:pt x="71" y="100"/>
                    <a:pt x="71" y="100"/>
                    <a:pt x="71" y="100"/>
                  </a:cubicBezTo>
                  <a:cubicBezTo>
                    <a:pt x="70" y="101"/>
                    <a:pt x="69" y="101"/>
                    <a:pt x="67" y="102"/>
                  </a:cubicBezTo>
                  <a:cubicBezTo>
                    <a:pt x="67" y="102"/>
                    <a:pt x="67" y="102"/>
                    <a:pt x="67" y="102"/>
                  </a:cubicBezTo>
                  <a:close/>
                </a:path>
              </a:pathLst>
            </a:custGeom>
            <a:solidFill>
              <a:srgbClr val="81C7B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9" name="Freeform 134"/>
            <p:cNvSpPr/>
            <p:nvPr/>
          </p:nvSpPr>
          <p:spPr bwMode="auto">
            <a:xfrm>
              <a:off x="7256463" y="1008063"/>
              <a:ext cx="228600" cy="242888"/>
            </a:xfrm>
            <a:custGeom>
              <a:gdLst>
                <a:gd name="T0" fmla="*/ 56 w 118"/>
                <a:gd name="T1" fmla="*/ 0 h 125"/>
                <a:gd name="T2" fmla="*/ 23 w 118"/>
                <a:gd name="T3" fmla="*/ 45 h 125"/>
                <a:gd name="T4" fmla="*/ 23 w 118"/>
                <a:gd name="T5" fmla="*/ 112 h 125"/>
                <a:gd name="T6" fmla="*/ 82 w 118"/>
                <a:gd name="T7" fmla="*/ 100 h 125"/>
                <a:gd name="T8" fmla="*/ 118 w 118"/>
                <a:gd name="T9" fmla="*/ 56 h 125"/>
              </a:gdLst>
              <a:cxnLst>
                <a:cxn ang="0">
                  <a:pos x="T0" y="T1"/>
                </a:cxn>
                <a:cxn ang="0">
                  <a:pos x="T2" y="T3"/>
                </a:cxn>
                <a:cxn ang="0">
                  <a:pos x="T4" y="T5"/>
                </a:cxn>
                <a:cxn ang="0">
                  <a:pos x="T6" y="T7"/>
                </a:cxn>
                <a:cxn ang="0">
                  <a:pos x="T8" y="T9"/>
                </a:cxn>
              </a:cxnLst>
              <a:rect l="0" t="0" r="r" b="b"/>
              <a:pathLst>
                <a:path w="118" h="125">
                  <a:moveTo>
                    <a:pt x="56" y="0"/>
                  </a:moveTo>
                  <a:cubicBezTo>
                    <a:pt x="56" y="0"/>
                    <a:pt x="28" y="35"/>
                    <a:pt x="23" y="45"/>
                  </a:cubicBezTo>
                  <a:cubicBezTo>
                    <a:pt x="12" y="63"/>
                    <a:pt x="0" y="95"/>
                    <a:pt x="23" y="112"/>
                  </a:cubicBezTo>
                  <a:cubicBezTo>
                    <a:pt x="42" y="125"/>
                    <a:pt x="64" y="116"/>
                    <a:pt x="82" y="100"/>
                  </a:cubicBezTo>
                  <a:cubicBezTo>
                    <a:pt x="90" y="94"/>
                    <a:pt x="118" y="56"/>
                    <a:pt x="118" y="56"/>
                  </a:cubicBezTo>
                </a:path>
              </a:pathLst>
            </a:custGeom>
            <a:solidFill>
              <a:srgbClr val="FFF0F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0" name="Freeform 135"/>
            <p:cNvSpPr/>
            <p:nvPr/>
          </p:nvSpPr>
          <p:spPr bwMode="auto">
            <a:xfrm>
              <a:off x="7254875" y="996950"/>
              <a:ext cx="241300" cy="250825"/>
            </a:xfrm>
            <a:custGeom>
              <a:gdLst>
                <a:gd name="T0" fmla="*/ 44 w 125"/>
                <a:gd name="T1" fmla="*/ 130 h 130"/>
                <a:gd name="T2" fmla="*/ 21 w 125"/>
                <a:gd name="T3" fmla="*/ 122 h 130"/>
                <a:gd name="T4" fmla="*/ 19 w 125"/>
                <a:gd name="T5" fmla="*/ 48 h 130"/>
                <a:gd name="T6" fmla="*/ 53 w 125"/>
                <a:gd name="T7" fmla="*/ 2 h 130"/>
                <a:gd name="T8" fmla="*/ 61 w 125"/>
                <a:gd name="T9" fmla="*/ 1 h 130"/>
                <a:gd name="T10" fmla="*/ 62 w 125"/>
                <a:gd name="T11" fmla="*/ 9 h 130"/>
                <a:gd name="T12" fmla="*/ 28 w 125"/>
                <a:gd name="T13" fmla="*/ 54 h 130"/>
                <a:gd name="T14" fmla="*/ 27 w 125"/>
                <a:gd name="T15" fmla="*/ 113 h 130"/>
                <a:gd name="T16" fmla="*/ 80 w 125"/>
                <a:gd name="T17" fmla="*/ 102 h 130"/>
                <a:gd name="T18" fmla="*/ 115 w 125"/>
                <a:gd name="T19" fmla="*/ 59 h 130"/>
                <a:gd name="T20" fmla="*/ 122 w 125"/>
                <a:gd name="T21" fmla="*/ 58 h 130"/>
                <a:gd name="T22" fmla="*/ 123 w 125"/>
                <a:gd name="T23" fmla="*/ 65 h 130"/>
                <a:gd name="T24" fmla="*/ 87 w 125"/>
                <a:gd name="T25" fmla="*/ 110 h 130"/>
                <a:gd name="T26" fmla="*/ 44 w 125"/>
                <a:gd name="T27" fmla="*/ 130 h 1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5" h="130">
                  <a:moveTo>
                    <a:pt x="44" y="130"/>
                  </a:moveTo>
                  <a:cubicBezTo>
                    <a:pt x="36" y="130"/>
                    <a:pt x="28" y="127"/>
                    <a:pt x="21" y="122"/>
                  </a:cubicBezTo>
                  <a:cubicBezTo>
                    <a:pt x="1" y="108"/>
                    <a:pt x="0" y="80"/>
                    <a:pt x="19" y="48"/>
                  </a:cubicBezTo>
                  <a:cubicBezTo>
                    <a:pt x="25" y="38"/>
                    <a:pt x="52" y="4"/>
                    <a:pt x="53" y="2"/>
                  </a:cubicBezTo>
                  <a:cubicBezTo>
                    <a:pt x="55" y="0"/>
                    <a:pt x="59" y="0"/>
                    <a:pt x="61" y="1"/>
                  </a:cubicBezTo>
                  <a:cubicBezTo>
                    <a:pt x="63" y="3"/>
                    <a:pt x="64" y="7"/>
                    <a:pt x="62" y="9"/>
                  </a:cubicBezTo>
                  <a:cubicBezTo>
                    <a:pt x="61" y="9"/>
                    <a:pt x="34" y="44"/>
                    <a:pt x="28" y="54"/>
                  </a:cubicBezTo>
                  <a:cubicBezTo>
                    <a:pt x="21" y="66"/>
                    <a:pt x="6" y="98"/>
                    <a:pt x="27" y="113"/>
                  </a:cubicBezTo>
                  <a:cubicBezTo>
                    <a:pt x="45" y="126"/>
                    <a:pt x="66" y="115"/>
                    <a:pt x="80" y="102"/>
                  </a:cubicBezTo>
                  <a:cubicBezTo>
                    <a:pt x="85" y="97"/>
                    <a:pt x="107" y="69"/>
                    <a:pt x="115" y="59"/>
                  </a:cubicBezTo>
                  <a:cubicBezTo>
                    <a:pt x="116" y="57"/>
                    <a:pt x="120" y="56"/>
                    <a:pt x="122" y="58"/>
                  </a:cubicBezTo>
                  <a:cubicBezTo>
                    <a:pt x="125" y="60"/>
                    <a:pt x="125" y="63"/>
                    <a:pt x="123" y="65"/>
                  </a:cubicBezTo>
                  <a:cubicBezTo>
                    <a:pt x="120" y="69"/>
                    <a:pt x="94" y="104"/>
                    <a:pt x="87" y="110"/>
                  </a:cubicBezTo>
                  <a:cubicBezTo>
                    <a:pt x="72" y="123"/>
                    <a:pt x="58" y="130"/>
                    <a:pt x="44" y="130"/>
                  </a:cubicBezTo>
                  <a:close/>
                </a:path>
              </a:pathLst>
            </a:custGeom>
            <a:solidFill>
              <a:srgbClr val="FFF0F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1" name="Freeform 136"/>
            <p:cNvSpPr/>
            <p:nvPr/>
          </p:nvSpPr>
          <p:spPr bwMode="auto">
            <a:xfrm>
              <a:off x="8516938" y="249238"/>
              <a:ext cx="330200" cy="149225"/>
            </a:xfrm>
            <a:custGeom>
              <a:gdLst>
                <a:gd name="T0" fmla="*/ 19 w 171"/>
                <a:gd name="T1" fmla="*/ 77 h 77"/>
                <a:gd name="T2" fmla="*/ 171 w 171"/>
                <a:gd name="T3" fmla="*/ 10 h 77"/>
                <a:gd name="T4" fmla="*/ 21 w 171"/>
                <a:gd name="T5" fmla="*/ 0 h 77"/>
                <a:gd name="T6" fmla="*/ 5 w 171"/>
                <a:gd name="T7" fmla="*/ 43 h 77"/>
                <a:gd name="T8" fmla="*/ 19 w 171"/>
                <a:gd name="T9" fmla="*/ 77 h 77"/>
              </a:gdLst>
              <a:cxnLst>
                <a:cxn ang="0">
                  <a:pos x="T0" y="T1"/>
                </a:cxn>
                <a:cxn ang="0">
                  <a:pos x="T2" y="T3"/>
                </a:cxn>
                <a:cxn ang="0">
                  <a:pos x="T4" y="T5"/>
                </a:cxn>
                <a:cxn ang="0">
                  <a:pos x="T6" y="T7"/>
                </a:cxn>
                <a:cxn ang="0">
                  <a:pos x="T8" y="T9"/>
                </a:cxn>
              </a:cxnLst>
              <a:rect l="0" t="0" r="r" b="b"/>
              <a:pathLst>
                <a:path w="171" h="77">
                  <a:moveTo>
                    <a:pt x="19" y="77"/>
                  </a:moveTo>
                  <a:cubicBezTo>
                    <a:pt x="171" y="10"/>
                    <a:pt x="171" y="10"/>
                    <a:pt x="171" y="10"/>
                  </a:cubicBezTo>
                  <a:cubicBezTo>
                    <a:pt x="21" y="0"/>
                    <a:pt x="21" y="0"/>
                    <a:pt x="21" y="0"/>
                  </a:cubicBezTo>
                  <a:cubicBezTo>
                    <a:pt x="21" y="0"/>
                    <a:pt x="0" y="12"/>
                    <a:pt x="5" y="43"/>
                  </a:cubicBezTo>
                  <a:cubicBezTo>
                    <a:pt x="9" y="68"/>
                    <a:pt x="19" y="77"/>
                    <a:pt x="19" y="77"/>
                  </a:cubicBezTo>
                  <a:close/>
                </a:path>
              </a:pathLst>
            </a:custGeom>
            <a:solidFill>
              <a:srgbClr val="FFF0F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2" name="Freeform 137"/>
            <p:cNvSpPr>
              <a:spLocks noEditPoints="1"/>
            </p:cNvSpPr>
            <p:nvPr/>
          </p:nvSpPr>
          <p:spPr bwMode="auto">
            <a:xfrm>
              <a:off x="8505825" y="239713"/>
              <a:ext cx="354013" cy="168275"/>
            </a:xfrm>
            <a:custGeom>
              <a:gdLst>
                <a:gd name="T0" fmla="*/ 25 w 183"/>
                <a:gd name="T1" fmla="*/ 87 h 87"/>
                <a:gd name="T2" fmla="*/ 22 w 183"/>
                <a:gd name="T3" fmla="*/ 86 h 87"/>
                <a:gd name="T4" fmla="*/ 6 w 183"/>
                <a:gd name="T5" fmla="*/ 49 h 87"/>
                <a:gd name="T6" fmla="*/ 24 w 183"/>
                <a:gd name="T7" fmla="*/ 1 h 87"/>
                <a:gd name="T8" fmla="*/ 27 w 183"/>
                <a:gd name="T9" fmla="*/ 0 h 87"/>
                <a:gd name="T10" fmla="*/ 178 w 183"/>
                <a:gd name="T11" fmla="*/ 10 h 87"/>
                <a:gd name="T12" fmla="*/ 183 w 183"/>
                <a:gd name="T13" fmla="*/ 14 h 87"/>
                <a:gd name="T14" fmla="*/ 180 w 183"/>
                <a:gd name="T15" fmla="*/ 20 h 87"/>
                <a:gd name="T16" fmla="*/ 28 w 183"/>
                <a:gd name="T17" fmla="*/ 87 h 87"/>
                <a:gd name="T18" fmla="*/ 25 w 183"/>
                <a:gd name="T19" fmla="*/ 87 h 87"/>
                <a:gd name="T20" fmla="*/ 28 w 183"/>
                <a:gd name="T21" fmla="*/ 11 h 87"/>
                <a:gd name="T22" fmla="*/ 16 w 183"/>
                <a:gd name="T23" fmla="*/ 47 h 87"/>
                <a:gd name="T24" fmla="*/ 27 w 183"/>
                <a:gd name="T25" fmla="*/ 75 h 87"/>
                <a:gd name="T26" fmla="*/ 155 w 183"/>
                <a:gd name="T27" fmla="*/ 19 h 87"/>
                <a:gd name="T28" fmla="*/ 28 w 183"/>
                <a:gd name="T29" fmla="*/ 11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83" h="87">
                  <a:moveTo>
                    <a:pt x="25" y="87"/>
                  </a:moveTo>
                  <a:cubicBezTo>
                    <a:pt x="24" y="87"/>
                    <a:pt x="23" y="87"/>
                    <a:pt x="22" y="86"/>
                  </a:cubicBezTo>
                  <a:cubicBezTo>
                    <a:pt x="21" y="85"/>
                    <a:pt x="10" y="75"/>
                    <a:pt x="6" y="49"/>
                  </a:cubicBezTo>
                  <a:cubicBezTo>
                    <a:pt x="0" y="15"/>
                    <a:pt x="23" y="1"/>
                    <a:pt x="24" y="1"/>
                  </a:cubicBezTo>
                  <a:cubicBezTo>
                    <a:pt x="25" y="0"/>
                    <a:pt x="26" y="0"/>
                    <a:pt x="27" y="0"/>
                  </a:cubicBezTo>
                  <a:cubicBezTo>
                    <a:pt x="178" y="10"/>
                    <a:pt x="178" y="10"/>
                    <a:pt x="178" y="10"/>
                  </a:cubicBezTo>
                  <a:cubicBezTo>
                    <a:pt x="180" y="10"/>
                    <a:pt x="182" y="12"/>
                    <a:pt x="183" y="14"/>
                  </a:cubicBezTo>
                  <a:cubicBezTo>
                    <a:pt x="183" y="17"/>
                    <a:pt x="182" y="19"/>
                    <a:pt x="180" y="20"/>
                  </a:cubicBezTo>
                  <a:cubicBezTo>
                    <a:pt x="28" y="87"/>
                    <a:pt x="28" y="87"/>
                    <a:pt x="28" y="87"/>
                  </a:cubicBezTo>
                  <a:cubicBezTo>
                    <a:pt x="27" y="87"/>
                    <a:pt x="26" y="87"/>
                    <a:pt x="25" y="87"/>
                  </a:cubicBezTo>
                  <a:close/>
                  <a:moveTo>
                    <a:pt x="28" y="11"/>
                  </a:moveTo>
                  <a:cubicBezTo>
                    <a:pt x="24" y="14"/>
                    <a:pt x="12" y="24"/>
                    <a:pt x="16" y="47"/>
                  </a:cubicBezTo>
                  <a:cubicBezTo>
                    <a:pt x="19" y="63"/>
                    <a:pt x="24" y="71"/>
                    <a:pt x="27" y="75"/>
                  </a:cubicBezTo>
                  <a:cubicBezTo>
                    <a:pt x="155" y="19"/>
                    <a:pt x="155" y="19"/>
                    <a:pt x="155" y="19"/>
                  </a:cubicBezTo>
                  <a:lnTo>
                    <a:pt x="28" y="11"/>
                  </a:lnTo>
                  <a:close/>
                </a:path>
              </a:pathLst>
            </a:custGeom>
            <a:solidFill>
              <a:srgbClr val="FFF0F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3" name="Freeform 138"/>
            <p:cNvSpPr/>
            <p:nvPr/>
          </p:nvSpPr>
          <p:spPr bwMode="auto">
            <a:xfrm>
              <a:off x="7353300" y="930275"/>
              <a:ext cx="193675" cy="193675"/>
            </a:xfrm>
            <a:custGeom>
              <a:gdLst>
                <a:gd name="T0" fmla="*/ 122 w 122"/>
                <a:gd name="T1" fmla="*/ 84 h 122"/>
                <a:gd name="T2" fmla="*/ 88 w 122"/>
                <a:gd name="T3" fmla="*/ 122 h 122"/>
                <a:gd name="T4" fmla="*/ 0 w 122"/>
                <a:gd name="T5" fmla="*/ 42 h 122"/>
                <a:gd name="T6" fmla="*/ 37 w 122"/>
                <a:gd name="T7" fmla="*/ 0 h 122"/>
                <a:gd name="T8" fmla="*/ 122 w 122"/>
                <a:gd name="T9" fmla="*/ 84 h 122"/>
              </a:gdLst>
              <a:cxnLst>
                <a:cxn ang="0">
                  <a:pos x="T0" y="T1"/>
                </a:cxn>
                <a:cxn ang="0">
                  <a:pos x="T2" y="T3"/>
                </a:cxn>
                <a:cxn ang="0">
                  <a:pos x="T4" y="T5"/>
                </a:cxn>
                <a:cxn ang="0">
                  <a:pos x="T6" y="T7"/>
                </a:cxn>
                <a:cxn ang="0">
                  <a:pos x="T8" y="T9"/>
                </a:cxn>
              </a:cxnLst>
              <a:rect l="0" t="0" r="r" b="b"/>
              <a:pathLst>
                <a:path w="122" h="122">
                  <a:moveTo>
                    <a:pt x="122" y="84"/>
                  </a:moveTo>
                  <a:lnTo>
                    <a:pt x="88" y="122"/>
                  </a:lnTo>
                  <a:lnTo>
                    <a:pt x="0" y="42"/>
                  </a:lnTo>
                  <a:lnTo>
                    <a:pt x="37" y="0"/>
                  </a:lnTo>
                  <a:lnTo>
                    <a:pt x="122" y="84"/>
                  </a:lnTo>
                  <a:close/>
                </a:path>
              </a:pathLst>
            </a:custGeom>
            <a:solidFill>
              <a:srgbClr val="9BB9F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4" name="Freeform 139"/>
            <p:cNvSpPr>
              <a:spLocks noEditPoints="1"/>
            </p:cNvSpPr>
            <p:nvPr/>
          </p:nvSpPr>
          <p:spPr bwMode="auto">
            <a:xfrm>
              <a:off x="7331075" y="909638"/>
              <a:ext cx="239713" cy="236538"/>
            </a:xfrm>
            <a:custGeom>
              <a:gdLst>
                <a:gd name="T0" fmla="*/ 84 w 124"/>
                <a:gd name="T1" fmla="*/ 122 h 122"/>
                <a:gd name="T2" fmla="*/ 77 w 124"/>
                <a:gd name="T3" fmla="*/ 119 h 122"/>
                <a:gd name="T4" fmla="*/ 5 w 124"/>
                <a:gd name="T5" fmla="*/ 53 h 122"/>
                <a:gd name="T6" fmla="*/ 4 w 124"/>
                <a:gd name="T7" fmla="*/ 38 h 122"/>
                <a:gd name="T8" fmla="*/ 34 w 124"/>
                <a:gd name="T9" fmla="*/ 4 h 122"/>
                <a:gd name="T10" fmla="*/ 41 w 124"/>
                <a:gd name="T11" fmla="*/ 0 h 122"/>
                <a:gd name="T12" fmla="*/ 49 w 124"/>
                <a:gd name="T13" fmla="*/ 3 h 122"/>
                <a:gd name="T14" fmla="*/ 120 w 124"/>
                <a:gd name="T15" fmla="*/ 72 h 122"/>
                <a:gd name="T16" fmla="*/ 120 w 124"/>
                <a:gd name="T17" fmla="*/ 87 h 122"/>
                <a:gd name="T18" fmla="*/ 92 w 124"/>
                <a:gd name="T19" fmla="*/ 118 h 122"/>
                <a:gd name="T20" fmla="*/ 85 w 124"/>
                <a:gd name="T21" fmla="*/ 122 h 122"/>
                <a:gd name="T22" fmla="*/ 84 w 124"/>
                <a:gd name="T23" fmla="*/ 122 h 122"/>
                <a:gd name="T24" fmla="*/ 27 w 124"/>
                <a:gd name="T25" fmla="*/ 44 h 122"/>
                <a:gd name="T26" fmla="*/ 84 w 124"/>
                <a:gd name="T27" fmla="*/ 96 h 122"/>
                <a:gd name="T28" fmla="*/ 97 w 124"/>
                <a:gd name="T29" fmla="*/ 80 h 122"/>
                <a:gd name="T30" fmla="*/ 42 w 124"/>
                <a:gd name="T31" fmla="*/ 26 h 122"/>
                <a:gd name="T32" fmla="*/ 27 w 124"/>
                <a:gd name="T33" fmla="*/ 44 h 1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24" h="122">
                  <a:moveTo>
                    <a:pt x="84" y="122"/>
                  </a:moveTo>
                  <a:cubicBezTo>
                    <a:pt x="82" y="122"/>
                    <a:pt x="79" y="121"/>
                    <a:pt x="77" y="119"/>
                  </a:cubicBezTo>
                  <a:cubicBezTo>
                    <a:pt x="5" y="53"/>
                    <a:pt x="5" y="53"/>
                    <a:pt x="5" y="53"/>
                  </a:cubicBezTo>
                  <a:cubicBezTo>
                    <a:pt x="1" y="49"/>
                    <a:pt x="0" y="42"/>
                    <a:pt x="4" y="38"/>
                  </a:cubicBezTo>
                  <a:cubicBezTo>
                    <a:pt x="34" y="4"/>
                    <a:pt x="34" y="4"/>
                    <a:pt x="34" y="4"/>
                  </a:cubicBezTo>
                  <a:cubicBezTo>
                    <a:pt x="36" y="2"/>
                    <a:pt x="38" y="0"/>
                    <a:pt x="41" y="0"/>
                  </a:cubicBezTo>
                  <a:cubicBezTo>
                    <a:pt x="44" y="0"/>
                    <a:pt x="47" y="1"/>
                    <a:pt x="49" y="3"/>
                  </a:cubicBezTo>
                  <a:cubicBezTo>
                    <a:pt x="120" y="72"/>
                    <a:pt x="120" y="72"/>
                    <a:pt x="120" y="72"/>
                  </a:cubicBezTo>
                  <a:cubicBezTo>
                    <a:pt x="124" y="76"/>
                    <a:pt x="124" y="83"/>
                    <a:pt x="120" y="87"/>
                  </a:cubicBezTo>
                  <a:cubicBezTo>
                    <a:pt x="92" y="118"/>
                    <a:pt x="92" y="118"/>
                    <a:pt x="92" y="118"/>
                  </a:cubicBezTo>
                  <a:cubicBezTo>
                    <a:pt x="90" y="120"/>
                    <a:pt x="88" y="122"/>
                    <a:pt x="85" y="122"/>
                  </a:cubicBezTo>
                  <a:cubicBezTo>
                    <a:pt x="85" y="122"/>
                    <a:pt x="84" y="122"/>
                    <a:pt x="84" y="122"/>
                  </a:cubicBezTo>
                  <a:close/>
                  <a:moveTo>
                    <a:pt x="27" y="44"/>
                  </a:moveTo>
                  <a:cubicBezTo>
                    <a:pt x="84" y="96"/>
                    <a:pt x="84" y="96"/>
                    <a:pt x="84" y="96"/>
                  </a:cubicBezTo>
                  <a:cubicBezTo>
                    <a:pt x="97" y="80"/>
                    <a:pt x="97" y="80"/>
                    <a:pt x="97" y="80"/>
                  </a:cubicBezTo>
                  <a:cubicBezTo>
                    <a:pt x="42" y="26"/>
                    <a:pt x="42" y="26"/>
                    <a:pt x="42" y="26"/>
                  </a:cubicBezTo>
                  <a:lnTo>
                    <a:pt x="27" y="44"/>
                  </a:lnTo>
                  <a:close/>
                </a:path>
              </a:pathLst>
            </a:custGeom>
            <a:solidFill>
              <a:srgbClr val="9BB9F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5" name="Freeform 140"/>
            <p:cNvSpPr/>
            <p:nvPr/>
          </p:nvSpPr>
          <p:spPr bwMode="auto">
            <a:xfrm>
              <a:off x="8775700" y="265113"/>
              <a:ext cx="71438" cy="31750"/>
            </a:xfrm>
            <a:custGeom>
              <a:gdLst>
                <a:gd name="T0" fmla="*/ 3 w 37"/>
                <a:gd name="T1" fmla="*/ 17 h 17"/>
                <a:gd name="T2" fmla="*/ 37 w 37"/>
                <a:gd name="T3" fmla="*/ 2 h 17"/>
                <a:gd name="T4" fmla="*/ 0 w 37"/>
                <a:gd name="T5" fmla="*/ 0 h 17"/>
                <a:gd name="T6" fmla="*/ 3 w 37"/>
                <a:gd name="T7" fmla="*/ 17 h 17"/>
              </a:gdLst>
              <a:cxnLst>
                <a:cxn ang="0">
                  <a:pos x="T0" y="T1"/>
                </a:cxn>
                <a:cxn ang="0">
                  <a:pos x="T2" y="T3"/>
                </a:cxn>
                <a:cxn ang="0">
                  <a:pos x="T4" y="T5"/>
                </a:cxn>
                <a:cxn ang="0">
                  <a:pos x="T6" y="T7"/>
                </a:cxn>
              </a:cxnLst>
              <a:rect l="0" t="0" r="r" b="b"/>
              <a:pathLst>
                <a:path w="37" h="17">
                  <a:moveTo>
                    <a:pt x="3" y="17"/>
                  </a:moveTo>
                  <a:cubicBezTo>
                    <a:pt x="37" y="2"/>
                    <a:pt x="37" y="2"/>
                    <a:pt x="37" y="2"/>
                  </a:cubicBezTo>
                  <a:cubicBezTo>
                    <a:pt x="0" y="0"/>
                    <a:pt x="0" y="0"/>
                    <a:pt x="0" y="0"/>
                  </a:cubicBezTo>
                  <a:cubicBezTo>
                    <a:pt x="0" y="5"/>
                    <a:pt x="1" y="11"/>
                    <a:pt x="3" y="17"/>
                  </a:cubicBezTo>
                  <a:close/>
                </a:path>
              </a:pathLst>
            </a:custGeom>
            <a:solidFill>
              <a:srgbClr val="34186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6" name="Freeform 141"/>
            <p:cNvSpPr>
              <a:spLocks noEditPoints="1"/>
            </p:cNvSpPr>
            <p:nvPr/>
          </p:nvSpPr>
          <p:spPr bwMode="auto">
            <a:xfrm>
              <a:off x="8764588" y="252413"/>
              <a:ext cx="95250" cy="57150"/>
            </a:xfrm>
            <a:custGeom>
              <a:gdLst>
                <a:gd name="T0" fmla="*/ 9 w 49"/>
                <a:gd name="T1" fmla="*/ 29 h 29"/>
                <a:gd name="T2" fmla="*/ 7 w 49"/>
                <a:gd name="T3" fmla="*/ 28 h 29"/>
                <a:gd name="T4" fmla="*/ 4 w 49"/>
                <a:gd name="T5" fmla="*/ 25 h 29"/>
                <a:gd name="T6" fmla="*/ 0 w 49"/>
                <a:gd name="T7" fmla="*/ 6 h 29"/>
                <a:gd name="T8" fmla="*/ 2 w 49"/>
                <a:gd name="T9" fmla="*/ 2 h 29"/>
                <a:gd name="T10" fmla="*/ 6 w 49"/>
                <a:gd name="T11" fmla="*/ 0 h 29"/>
                <a:gd name="T12" fmla="*/ 44 w 49"/>
                <a:gd name="T13" fmla="*/ 3 h 29"/>
                <a:gd name="T14" fmla="*/ 49 w 49"/>
                <a:gd name="T15" fmla="*/ 7 h 29"/>
                <a:gd name="T16" fmla="*/ 46 w 49"/>
                <a:gd name="T17" fmla="*/ 13 h 29"/>
                <a:gd name="T18" fmla="*/ 11 w 49"/>
                <a:gd name="T19" fmla="*/ 28 h 29"/>
                <a:gd name="T20" fmla="*/ 9 w 49"/>
                <a:gd name="T21" fmla="*/ 29 h 29"/>
                <a:gd name="T22" fmla="*/ 11 w 49"/>
                <a:gd name="T23" fmla="*/ 12 h 29"/>
                <a:gd name="T24" fmla="*/ 12 w 49"/>
                <a:gd name="T25" fmla="*/ 16 h 29"/>
                <a:gd name="T26" fmla="*/ 21 w 49"/>
                <a:gd name="T27" fmla="*/ 12 h 29"/>
                <a:gd name="T28" fmla="*/ 11 w 49"/>
                <a:gd name="T29" fmla="*/ 12 h 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9" h="28">
                  <a:moveTo>
                    <a:pt x="9" y="29"/>
                  </a:moveTo>
                  <a:cubicBezTo>
                    <a:pt x="8" y="29"/>
                    <a:pt x="8" y="29"/>
                    <a:pt x="7" y="28"/>
                  </a:cubicBezTo>
                  <a:cubicBezTo>
                    <a:pt x="5" y="28"/>
                    <a:pt x="4" y="27"/>
                    <a:pt x="4" y="25"/>
                  </a:cubicBezTo>
                  <a:cubicBezTo>
                    <a:pt x="2" y="19"/>
                    <a:pt x="0" y="13"/>
                    <a:pt x="0" y="6"/>
                  </a:cubicBezTo>
                  <a:cubicBezTo>
                    <a:pt x="0" y="4"/>
                    <a:pt x="1" y="3"/>
                    <a:pt x="2" y="2"/>
                  </a:cubicBezTo>
                  <a:cubicBezTo>
                    <a:pt x="3" y="1"/>
                    <a:pt x="4" y="0"/>
                    <a:pt x="6" y="0"/>
                  </a:cubicBezTo>
                  <a:cubicBezTo>
                    <a:pt x="44" y="3"/>
                    <a:pt x="44" y="3"/>
                    <a:pt x="44" y="3"/>
                  </a:cubicBezTo>
                  <a:cubicBezTo>
                    <a:pt x="46" y="3"/>
                    <a:pt x="48" y="5"/>
                    <a:pt x="49" y="7"/>
                  </a:cubicBezTo>
                  <a:cubicBezTo>
                    <a:pt x="49" y="10"/>
                    <a:pt x="48" y="12"/>
                    <a:pt x="46" y="13"/>
                  </a:cubicBezTo>
                  <a:cubicBezTo>
                    <a:pt x="11" y="28"/>
                    <a:pt x="11" y="28"/>
                    <a:pt x="11" y="28"/>
                  </a:cubicBezTo>
                  <a:cubicBezTo>
                    <a:pt x="10" y="29"/>
                    <a:pt x="10" y="29"/>
                    <a:pt x="9" y="29"/>
                  </a:cubicBezTo>
                  <a:close/>
                  <a:moveTo>
                    <a:pt x="11" y="12"/>
                  </a:moveTo>
                  <a:cubicBezTo>
                    <a:pt x="12" y="13"/>
                    <a:pt x="12" y="15"/>
                    <a:pt x="12" y="16"/>
                  </a:cubicBezTo>
                  <a:cubicBezTo>
                    <a:pt x="21" y="12"/>
                    <a:pt x="21" y="12"/>
                    <a:pt x="21" y="12"/>
                  </a:cubicBezTo>
                  <a:lnTo>
                    <a:pt x="11" y="12"/>
                  </a:lnTo>
                  <a:close/>
                </a:path>
              </a:pathLst>
            </a:custGeom>
            <a:solidFill>
              <a:srgbClr val="34186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97" name="组合 96"/>
          <p:cNvGrpSpPr/>
          <p:nvPr/>
        </p:nvGrpSpPr>
        <p:grpSpPr>
          <a:xfrm>
            <a:off x="4370229" y="3449478"/>
            <a:ext cx="1081088" cy="1084263"/>
            <a:chOff x="8013700" y="2627313"/>
            <a:chExt cx="1081088" cy="1084263"/>
          </a:xfrm>
        </p:grpSpPr>
        <p:sp>
          <p:nvSpPr>
            <p:cNvPr id="98" name="Freeform 142"/>
            <p:cNvSpPr/>
            <p:nvPr/>
          </p:nvSpPr>
          <p:spPr bwMode="auto">
            <a:xfrm>
              <a:off x="8013700" y="2876550"/>
              <a:ext cx="1068388" cy="835025"/>
            </a:xfrm>
            <a:custGeom>
              <a:gdLst>
                <a:gd name="T0" fmla="*/ 317 w 552"/>
                <a:gd name="T1" fmla="*/ 343 h 431"/>
                <a:gd name="T2" fmla="*/ 37 w 552"/>
                <a:gd name="T3" fmla="*/ 63 h 431"/>
                <a:gd name="T4" fmla="*/ 44 w 552"/>
                <a:gd name="T5" fmla="*/ 0 h 431"/>
                <a:gd name="T6" fmla="*/ 0 w 552"/>
                <a:gd name="T7" fmla="*/ 151 h 431"/>
                <a:gd name="T8" fmla="*/ 280 w 552"/>
                <a:gd name="T9" fmla="*/ 431 h 431"/>
                <a:gd name="T10" fmla="*/ 552 w 552"/>
                <a:gd name="T11" fmla="*/ 214 h 431"/>
                <a:gd name="T12" fmla="*/ 317 w 552"/>
                <a:gd name="T13" fmla="*/ 343 h 431"/>
              </a:gdLst>
              <a:cxnLst>
                <a:cxn ang="0">
                  <a:pos x="T0" y="T1"/>
                </a:cxn>
                <a:cxn ang="0">
                  <a:pos x="T2" y="T3"/>
                </a:cxn>
                <a:cxn ang="0">
                  <a:pos x="T4" y="T5"/>
                </a:cxn>
                <a:cxn ang="0">
                  <a:pos x="T6" y="T7"/>
                </a:cxn>
                <a:cxn ang="0">
                  <a:pos x="T8" y="T9"/>
                </a:cxn>
                <a:cxn ang="0">
                  <a:pos x="T10" y="T11"/>
                </a:cxn>
                <a:cxn ang="0">
                  <a:pos x="T12" y="T13"/>
                </a:cxn>
              </a:cxnLst>
              <a:rect l="0" t="0" r="r" b="b"/>
              <a:pathLst>
                <a:path w="552" h="431">
                  <a:moveTo>
                    <a:pt x="317" y="343"/>
                  </a:moveTo>
                  <a:cubicBezTo>
                    <a:pt x="162" y="343"/>
                    <a:pt x="37" y="218"/>
                    <a:pt x="37" y="63"/>
                  </a:cubicBezTo>
                  <a:cubicBezTo>
                    <a:pt x="37" y="42"/>
                    <a:pt x="40" y="20"/>
                    <a:pt x="44" y="0"/>
                  </a:cubicBezTo>
                  <a:cubicBezTo>
                    <a:pt x="16" y="44"/>
                    <a:pt x="0" y="95"/>
                    <a:pt x="0" y="151"/>
                  </a:cubicBezTo>
                  <a:cubicBezTo>
                    <a:pt x="0" y="305"/>
                    <a:pt x="125" y="431"/>
                    <a:pt x="280" y="431"/>
                  </a:cubicBezTo>
                  <a:cubicBezTo>
                    <a:pt x="412" y="431"/>
                    <a:pt x="523" y="338"/>
                    <a:pt x="552" y="214"/>
                  </a:cubicBezTo>
                  <a:cubicBezTo>
                    <a:pt x="502" y="291"/>
                    <a:pt x="415" y="343"/>
                    <a:pt x="317" y="343"/>
                  </a:cubicBezTo>
                  <a:close/>
                </a:path>
              </a:pathLst>
            </a:custGeom>
            <a:solidFill>
              <a:srgbClr val="79A2F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9" name="Oval 143"/>
            <p:cNvSpPr>
              <a:spLocks noChangeArrowheads="1"/>
            </p:cNvSpPr>
            <p:nvPr/>
          </p:nvSpPr>
          <p:spPr bwMode="auto">
            <a:xfrm>
              <a:off x="8013700" y="2627313"/>
              <a:ext cx="1081088" cy="1084263"/>
            </a:xfrm>
            <a:prstGeom prst="ellipse">
              <a:avLst/>
            </a:prstGeom>
            <a:solidFill>
              <a:srgbClr val="9BB9F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0" name="Oval 144"/>
            <p:cNvSpPr>
              <a:spLocks noChangeArrowheads="1"/>
            </p:cNvSpPr>
            <p:nvPr/>
          </p:nvSpPr>
          <p:spPr bwMode="auto">
            <a:xfrm>
              <a:off x="8801100" y="2855913"/>
              <a:ext cx="26988" cy="55563"/>
            </a:xfrm>
            <a:prstGeom prst="ellipse">
              <a:avLst/>
            </a:prstGeom>
            <a:solidFill>
              <a:srgbClr val="4F6FB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1" name="Oval 145"/>
            <p:cNvSpPr>
              <a:spLocks noChangeArrowheads="1"/>
            </p:cNvSpPr>
            <p:nvPr/>
          </p:nvSpPr>
          <p:spPr bwMode="auto">
            <a:xfrm>
              <a:off x="8780463" y="2833688"/>
              <a:ext cx="69850" cy="100013"/>
            </a:xfrm>
            <a:prstGeom prst="ellipse">
              <a:avLst/>
            </a:prstGeom>
            <a:solidFill>
              <a:srgbClr val="4F6FB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2" name="Freeform 146"/>
            <p:cNvSpPr/>
            <p:nvPr/>
          </p:nvSpPr>
          <p:spPr bwMode="auto">
            <a:xfrm>
              <a:off x="8475663" y="2933700"/>
              <a:ext cx="149225" cy="71438"/>
            </a:xfrm>
            <a:custGeom>
              <a:gdLst>
                <a:gd name="T0" fmla="*/ 0 w 77"/>
                <a:gd name="T1" fmla="*/ 0 h 37"/>
                <a:gd name="T2" fmla="*/ 38 w 77"/>
                <a:gd name="T3" fmla="*/ 37 h 37"/>
                <a:gd name="T4" fmla="*/ 77 w 77"/>
                <a:gd name="T5" fmla="*/ 0 h 37"/>
                <a:gd name="T6" fmla="*/ 0 w 77"/>
                <a:gd name="T7" fmla="*/ 0 h 37"/>
              </a:gdLst>
              <a:cxnLst>
                <a:cxn ang="0">
                  <a:pos x="T0" y="T1"/>
                </a:cxn>
                <a:cxn ang="0">
                  <a:pos x="T2" y="T3"/>
                </a:cxn>
                <a:cxn ang="0">
                  <a:pos x="T4" y="T5"/>
                </a:cxn>
                <a:cxn ang="0">
                  <a:pos x="T6" y="T7"/>
                </a:cxn>
              </a:cxnLst>
              <a:rect l="0" t="0" r="r" b="b"/>
              <a:pathLst>
                <a:path w="77" h="37">
                  <a:moveTo>
                    <a:pt x="0" y="0"/>
                  </a:moveTo>
                  <a:cubicBezTo>
                    <a:pt x="0" y="21"/>
                    <a:pt x="17" y="37"/>
                    <a:pt x="38" y="37"/>
                  </a:cubicBezTo>
                  <a:cubicBezTo>
                    <a:pt x="60" y="37"/>
                    <a:pt x="77" y="21"/>
                    <a:pt x="77" y="0"/>
                  </a:cubicBezTo>
                  <a:lnTo>
                    <a:pt x="0" y="0"/>
                  </a:lnTo>
                  <a:close/>
                </a:path>
              </a:pathLst>
            </a:custGeom>
            <a:solidFill>
              <a:srgbClr val="4F6FB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3" name="Freeform 147"/>
            <p:cNvSpPr>
              <a:spLocks noEditPoints="1"/>
            </p:cNvSpPr>
            <p:nvPr/>
          </p:nvSpPr>
          <p:spPr bwMode="auto">
            <a:xfrm>
              <a:off x="8455025" y="2911475"/>
              <a:ext cx="192088" cy="114300"/>
            </a:xfrm>
            <a:custGeom>
              <a:gdLst>
                <a:gd name="T0" fmla="*/ 49 w 99"/>
                <a:gd name="T1" fmla="*/ 59 h 59"/>
                <a:gd name="T2" fmla="*/ 0 w 99"/>
                <a:gd name="T3" fmla="*/ 11 h 59"/>
                <a:gd name="T4" fmla="*/ 11 w 99"/>
                <a:gd name="T5" fmla="*/ 0 h 59"/>
                <a:gd name="T6" fmla="*/ 88 w 99"/>
                <a:gd name="T7" fmla="*/ 0 h 59"/>
                <a:gd name="T8" fmla="*/ 99 w 99"/>
                <a:gd name="T9" fmla="*/ 11 h 59"/>
                <a:gd name="T10" fmla="*/ 49 w 99"/>
                <a:gd name="T11" fmla="*/ 59 h 59"/>
                <a:gd name="T12" fmla="*/ 24 w 99"/>
                <a:gd name="T13" fmla="*/ 22 h 59"/>
                <a:gd name="T14" fmla="*/ 49 w 99"/>
                <a:gd name="T15" fmla="*/ 38 h 59"/>
                <a:gd name="T16" fmla="*/ 75 w 99"/>
                <a:gd name="T17" fmla="*/ 22 h 59"/>
                <a:gd name="T18" fmla="*/ 24 w 99"/>
                <a:gd name="T19" fmla="*/ 22 h 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9" h="59">
                  <a:moveTo>
                    <a:pt x="49" y="59"/>
                  </a:moveTo>
                  <a:cubicBezTo>
                    <a:pt x="22" y="59"/>
                    <a:pt x="0" y="37"/>
                    <a:pt x="0" y="11"/>
                  </a:cubicBezTo>
                  <a:cubicBezTo>
                    <a:pt x="0" y="5"/>
                    <a:pt x="5" y="0"/>
                    <a:pt x="11" y="0"/>
                  </a:cubicBezTo>
                  <a:cubicBezTo>
                    <a:pt x="88" y="0"/>
                    <a:pt x="88" y="0"/>
                    <a:pt x="88" y="0"/>
                  </a:cubicBezTo>
                  <a:cubicBezTo>
                    <a:pt x="94" y="0"/>
                    <a:pt x="99" y="5"/>
                    <a:pt x="99" y="11"/>
                  </a:cubicBezTo>
                  <a:cubicBezTo>
                    <a:pt x="99" y="37"/>
                    <a:pt x="77" y="59"/>
                    <a:pt x="49" y="59"/>
                  </a:cubicBezTo>
                  <a:close/>
                  <a:moveTo>
                    <a:pt x="24" y="22"/>
                  </a:moveTo>
                  <a:cubicBezTo>
                    <a:pt x="28" y="31"/>
                    <a:pt x="38" y="38"/>
                    <a:pt x="49" y="38"/>
                  </a:cubicBezTo>
                  <a:cubicBezTo>
                    <a:pt x="61" y="38"/>
                    <a:pt x="71" y="31"/>
                    <a:pt x="75" y="22"/>
                  </a:cubicBezTo>
                  <a:lnTo>
                    <a:pt x="24" y="22"/>
                  </a:lnTo>
                  <a:close/>
                </a:path>
              </a:pathLst>
            </a:custGeom>
            <a:solidFill>
              <a:srgbClr val="4F6FB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 name="Oval 148"/>
            <p:cNvSpPr>
              <a:spLocks noChangeArrowheads="1"/>
            </p:cNvSpPr>
            <p:nvPr/>
          </p:nvSpPr>
          <p:spPr bwMode="auto">
            <a:xfrm>
              <a:off x="8286750" y="2855913"/>
              <a:ext cx="28575" cy="55563"/>
            </a:xfrm>
            <a:prstGeom prst="ellipse">
              <a:avLst/>
            </a:prstGeom>
            <a:solidFill>
              <a:srgbClr val="4F6FB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 name="Oval 149"/>
            <p:cNvSpPr>
              <a:spLocks noChangeArrowheads="1"/>
            </p:cNvSpPr>
            <p:nvPr/>
          </p:nvSpPr>
          <p:spPr bwMode="auto">
            <a:xfrm>
              <a:off x="8267700" y="2833688"/>
              <a:ext cx="69850" cy="100013"/>
            </a:xfrm>
            <a:prstGeom prst="ellipse">
              <a:avLst/>
            </a:prstGeom>
            <a:solidFill>
              <a:srgbClr val="4F6FB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6" name="Oval 150"/>
            <p:cNvSpPr>
              <a:spLocks noChangeArrowheads="1"/>
            </p:cNvSpPr>
            <p:nvPr/>
          </p:nvSpPr>
          <p:spPr bwMode="auto">
            <a:xfrm>
              <a:off x="8801100" y="2855913"/>
              <a:ext cx="26988" cy="55563"/>
            </a:xfrm>
            <a:prstGeom prst="ellipse">
              <a:avLst/>
            </a:prstGeom>
            <a:solidFill>
              <a:srgbClr val="4F6FB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7" name="Oval 151"/>
            <p:cNvSpPr>
              <a:spLocks noChangeArrowheads="1"/>
            </p:cNvSpPr>
            <p:nvPr/>
          </p:nvSpPr>
          <p:spPr bwMode="auto">
            <a:xfrm>
              <a:off x="8780463" y="2833688"/>
              <a:ext cx="69850" cy="100013"/>
            </a:xfrm>
            <a:prstGeom prst="ellipse">
              <a:avLst/>
            </a:prstGeom>
            <a:solidFill>
              <a:srgbClr val="4F6FB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8" name="Freeform 152"/>
            <p:cNvSpPr/>
            <p:nvPr/>
          </p:nvSpPr>
          <p:spPr bwMode="auto">
            <a:xfrm>
              <a:off x="8516938" y="2674938"/>
              <a:ext cx="263525" cy="127000"/>
            </a:xfrm>
            <a:custGeom>
              <a:gdLst>
                <a:gd name="T0" fmla="*/ 118 w 136"/>
                <a:gd name="T1" fmla="*/ 65 h 65"/>
                <a:gd name="T2" fmla="*/ 107 w 136"/>
                <a:gd name="T3" fmla="*/ 61 h 65"/>
                <a:gd name="T4" fmla="*/ 16 w 136"/>
                <a:gd name="T5" fmla="*/ 32 h 65"/>
                <a:gd name="T6" fmla="*/ 0 w 136"/>
                <a:gd name="T7" fmla="*/ 16 h 65"/>
                <a:gd name="T8" fmla="*/ 16 w 136"/>
                <a:gd name="T9" fmla="*/ 0 h 65"/>
                <a:gd name="T10" fmla="*/ 129 w 136"/>
                <a:gd name="T11" fmla="*/ 38 h 65"/>
                <a:gd name="T12" fmla="*/ 130 w 136"/>
                <a:gd name="T13" fmla="*/ 60 h 65"/>
                <a:gd name="T14" fmla="*/ 118 w 136"/>
                <a:gd name="T15" fmla="*/ 65 h 6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6" h="65">
                  <a:moveTo>
                    <a:pt x="118" y="65"/>
                  </a:moveTo>
                  <a:cubicBezTo>
                    <a:pt x="114" y="65"/>
                    <a:pt x="110" y="64"/>
                    <a:pt x="107" y="61"/>
                  </a:cubicBezTo>
                  <a:cubicBezTo>
                    <a:pt x="82" y="37"/>
                    <a:pt x="33" y="32"/>
                    <a:pt x="16" y="32"/>
                  </a:cubicBezTo>
                  <a:cubicBezTo>
                    <a:pt x="7" y="32"/>
                    <a:pt x="0" y="25"/>
                    <a:pt x="0" y="16"/>
                  </a:cubicBezTo>
                  <a:cubicBezTo>
                    <a:pt x="0" y="7"/>
                    <a:pt x="7" y="0"/>
                    <a:pt x="16" y="0"/>
                  </a:cubicBezTo>
                  <a:cubicBezTo>
                    <a:pt x="19" y="0"/>
                    <a:pt x="90" y="0"/>
                    <a:pt x="129" y="38"/>
                  </a:cubicBezTo>
                  <a:cubicBezTo>
                    <a:pt x="136" y="44"/>
                    <a:pt x="136" y="54"/>
                    <a:pt x="130" y="60"/>
                  </a:cubicBezTo>
                  <a:cubicBezTo>
                    <a:pt x="127" y="64"/>
                    <a:pt x="123" y="65"/>
                    <a:pt x="118" y="65"/>
                  </a:cubicBezTo>
                  <a:close/>
                </a:path>
              </a:pathLst>
            </a:custGeom>
            <a:solidFill>
              <a:srgbClr val="B5CD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9" name="Freeform 153"/>
            <p:cNvSpPr/>
            <p:nvPr/>
          </p:nvSpPr>
          <p:spPr bwMode="auto">
            <a:xfrm>
              <a:off x="8428038" y="2684463"/>
              <a:ext cx="61913" cy="66675"/>
            </a:xfrm>
            <a:custGeom>
              <a:gdLst>
                <a:gd name="T0" fmla="*/ 16 w 32"/>
                <a:gd name="T1" fmla="*/ 34 h 34"/>
                <a:gd name="T2" fmla="*/ 13 w 32"/>
                <a:gd name="T3" fmla="*/ 33 h 34"/>
                <a:gd name="T4" fmla="*/ 10 w 32"/>
                <a:gd name="T5" fmla="*/ 32 h 34"/>
                <a:gd name="T6" fmla="*/ 7 w 32"/>
                <a:gd name="T7" fmla="*/ 31 h 34"/>
                <a:gd name="T8" fmla="*/ 4 w 32"/>
                <a:gd name="T9" fmla="*/ 29 h 34"/>
                <a:gd name="T10" fmla="*/ 2 w 32"/>
                <a:gd name="T11" fmla="*/ 26 h 34"/>
                <a:gd name="T12" fmla="*/ 1 w 32"/>
                <a:gd name="T13" fmla="*/ 24 h 34"/>
                <a:gd name="T14" fmla="*/ 0 w 32"/>
                <a:gd name="T15" fmla="*/ 21 h 34"/>
                <a:gd name="T16" fmla="*/ 0 w 32"/>
                <a:gd name="T17" fmla="*/ 18 h 34"/>
                <a:gd name="T18" fmla="*/ 0 w 32"/>
                <a:gd name="T19" fmla="*/ 14 h 34"/>
                <a:gd name="T20" fmla="*/ 1 w 32"/>
                <a:gd name="T21" fmla="*/ 11 h 34"/>
                <a:gd name="T22" fmla="*/ 2 w 32"/>
                <a:gd name="T23" fmla="*/ 9 h 34"/>
                <a:gd name="T24" fmla="*/ 4 w 32"/>
                <a:gd name="T25" fmla="*/ 6 h 34"/>
                <a:gd name="T26" fmla="*/ 27 w 32"/>
                <a:gd name="T27" fmla="*/ 6 h 34"/>
                <a:gd name="T28" fmla="*/ 29 w 32"/>
                <a:gd name="T29" fmla="*/ 9 h 34"/>
                <a:gd name="T30" fmla="*/ 31 w 32"/>
                <a:gd name="T31" fmla="*/ 11 h 34"/>
                <a:gd name="T32" fmla="*/ 32 w 32"/>
                <a:gd name="T33" fmla="*/ 14 h 34"/>
                <a:gd name="T34" fmla="*/ 32 w 32"/>
                <a:gd name="T35" fmla="*/ 18 h 34"/>
                <a:gd name="T36" fmla="*/ 32 w 32"/>
                <a:gd name="T37" fmla="*/ 21 h 34"/>
                <a:gd name="T38" fmla="*/ 31 w 32"/>
                <a:gd name="T39" fmla="*/ 24 h 34"/>
                <a:gd name="T40" fmla="*/ 29 w 32"/>
                <a:gd name="T41" fmla="*/ 26 h 34"/>
                <a:gd name="T42" fmla="*/ 27 w 32"/>
                <a:gd name="T43" fmla="*/ 29 h 34"/>
                <a:gd name="T44" fmla="*/ 16 w 32"/>
                <a:gd name="T45" fmla="*/ 34 h 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2" h="34">
                  <a:moveTo>
                    <a:pt x="16" y="34"/>
                  </a:moveTo>
                  <a:cubicBezTo>
                    <a:pt x="15" y="34"/>
                    <a:pt x="14" y="34"/>
                    <a:pt x="13" y="33"/>
                  </a:cubicBezTo>
                  <a:cubicBezTo>
                    <a:pt x="12" y="33"/>
                    <a:pt x="11" y="33"/>
                    <a:pt x="10" y="32"/>
                  </a:cubicBezTo>
                  <a:cubicBezTo>
                    <a:pt x="9" y="32"/>
                    <a:pt x="8" y="31"/>
                    <a:pt x="7" y="31"/>
                  </a:cubicBezTo>
                  <a:cubicBezTo>
                    <a:pt x="6" y="30"/>
                    <a:pt x="5" y="30"/>
                    <a:pt x="4" y="29"/>
                  </a:cubicBezTo>
                  <a:cubicBezTo>
                    <a:pt x="4" y="28"/>
                    <a:pt x="3" y="27"/>
                    <a:pt x="2" y="26"/>
                  </a:cubicBezTo>
                  <a:cubicBezTo>
                    <a:pt x="2" y="26"/>
                    <a:pt x="1" y="25"/>
                    <a:pt x="1" y="24"/>
                  </a:cubicBezTo>
                  <a:cubicBezTo>
                    <a:pt x="1" y="23"/>
                    <a:pt x="0" y="22"/>
                    <a:pt x="0" y="21"/>
                  </a:cubicBezTo>
                  <a:cubicBezTo>
                    <a:pt x="0" y="20"/>
                    <a:pt x="0" y="19"/>
                    <a:pt x="0" y="18"/>
                  </a:cubicBezTo>
                  <a:cubicBezTo>
                    <a:pt x="0" y="16"/>
                    <a:pt x="0" y="15"/>
                    <a:pt x="0" y="14"/>
                  </a:cubicBezTo>
                  <a:cubicBezTo>
                    <a:pt x="0" y="13"/>
                    <a:pt x="1" y="12"/>
                    <a:pt x="1" y="11"/>
                  </a:cubicBezTo>
                  <a:cubicBezTo>
                    <a:pt x="1" y="10"/>
                    <a:pt x="2" y="10"/>
                    <a:pt x="2" y="9"/>
                  </a:cubicBezTo>
                  <a:cubicBezTo>
                    <a:pt x="3" y="8"/>
                    <a:pt x="4" y="7"/>
                    <a:pt x="4" y="6"/>
                  </a:cubicBezTo>
                  <a:cubicBezTo>
                    <a:pt x="10" y="0"/>
                    <a:pt x="21" y="0"/>
                    <a:pt x="27" y="6"/>
                  </a:cubicBezTo>
                  <a:cubicBezTo>
                    <a:pt x="28" y="7"/>
                    <a:pt x="29" y="8"/>
                    <a:pt x="29" y="9"/>
                  </a:cubicBezTo>
                  <a:cubicBezTo>
                    <a:pt x="30" y="10"/>
                    <a:pt x="30" y="10"/>
                    <a:pt x="31" y="11"/>
                  </a:cubicBezTo>
                  <a:cubicBezTo>
                    <a:pt x="31" y="12"/>
                    <a:pt x="31" y="13"/>
                    <a:pt x="32" y="14"/>
                  </a:cubicBezTo>
                  <a:cubicBezTo>
                    <a:pt x="32" y="15"/>
                    <a:pt x="32" y="16"/>
                    <a:pt x="32" y="18"/>
                  </a:cubicBezTo>
                  <a:cubicBezTo>
                    <a:pt x="32" y="19"/>
                    <a:pt x="32" y="20"/>
                    <a:pt x="32" y="21"/>
                  </a:cubicBezTo>
                  <a:cubicBezTo>
                    <a:pt x="31" y="22"/>
                    <a:pt x="31" y="23"/>
                    <a:pt x="31" y="24"/>
                  </a:cubicBezTo>
                  <a:cubicBezTo>
                    <a:pt x="30" y="25"/>
                    <a:pt x="30" y="26"/>
                    <a:pt x="29" y="26"/>
                  </a:cubicBezTo>
                  <a:cubicBezTo>
                    <a:pt x="29" y="27"/>
                    <a:pt x="28" y="28"/>
                    <a:pt x="27" y="29"/>
                  </a:cubicBezTo>
                  <a:cubicBezTo>
                    <a:pt x="24" y="32"/>
                    <a:pt x="20" y="34"/>
                    <a:pt x="16" y="34"/>
                  </a:cubicBezTo>
                  <a:close/>
                </a:path>
              </a:pathLst>
            </a:custGeom>
            <a:solidFill>
              <a:srgbClr val="B5CD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0" name="Freeform 8"/>
          <p:cNvSpPr/>
          <p:nvPr/>
        </p:nvSpPr>
        <p:spPr bwMode="auto">
          <a:xfrm>
            <a:off x="2571192" y="2860943"/>
            <a:ext cx="444500" cy="398463"/>
          </a:xfrm>
          <a:custGeom>
            <a:gdLst>
              <a:gd name="T0" fmla="*/ 101 w 230"/>
              <a:gd name="T1" fmla="*/ 206 h 206"/>
              <a:gd name="T2" fmla="*/ 42 w 230"/>
              <a:gd name="T3" fmla="*/ 189 h 206"/>
              <a:gd name="T4" fmla="*/ 3 w 230"/>
              <a:gd name="T5" fmla="*/ 130 h 206"/>
              <a:gd name="T6" fmla="*/ 11 w 230"/>
              <a:gd name="T7" fmla="*/ 77 h 206"/>
              <a:gd name="T8" fmla="*/ 61 w 230"/>
              <a:gd name="T9" fmla="*/ 29 h 206"/>
              <a:gd name="T10" fmla="*/ 131 w 230"/>
              <a:gd name="T11" fmla="*/ 41 h 206"/>
              <a:gd name="T12" fmla="*/ 144 w 230"/>
              <a:gd name="T13" fmla="*/ 111 h 206"/>
              <a:gd name="T14" fmla="*/ 111 w 230"/>
              <a:gd name="T15" fmla="*/ 134 h 206"/>
              <a:gd name="T16" fmla="*/ 74 w 230"/>
              <a:gd name="T17" fmla="*/ 128 h 206"/>
              <a:gd name="T18" fmla="*/ 60 w 230"/>
              <a:gd name="T19" fmla="*/ 100 h 206"/>
              <a:gd name="T20" fmla="*/ 71 w 230"/>
              <a:gd name="T21" fmla="*/ 82 h 206"/>
              <a:gd name="T22" fmla="*/ 84 w 230"/>
              <a:gd name="T23" fmla="*/ 85 h 206"/>
              <a:gd name="T24" fmla="*/ 81 w 230"/>
              <a:gd name="T25" fmla="*/ 98 h 206"/>
              <a:gd name="T26" fmla="*/ 79 w 230"/>
              <a:gd name="T27" fmla="*/ 101 h 206"/>
              <a:gd name="T28" fmla="*/ 85 w 230"/>
              <a:gd name="T29" fmla="*/ 112 h 206"/>
              <a:gd name="T30" fmla="*/ 107 w 230"/>
              <a:gd name="T31" fmla="*/ 116 h 206"/>
              <a:gd name="T32" fmla="*/ 127 w 230"/>
              <a:gd name="T33" fmla="*/ 102 h 206"/>
              <a:gd name="T34" fmla="*/ 118 w 230"/>
              <a:gd name="T35" fmla="*/ 55 h 206"/>
              <a:gd name="T36" fmla="*/ 68 w 230"/>
              <a:gd name="T37" fmla="*/ 47 h 206"/>
              <a:gd name="T38" fmla="*/ 28 w 230"/>
              <a:gd name="T39" fmla="*/ 85 h 206"/>
              <a:gd name="T40" fmla="*/ 21 w 230"/>
              <a:gd name="T41" fmla="*/ 127 h 206"/>
              <a:gd name="T42" fmla="*/ 53 w 230"/>
              <a:gd name="T43" fmla="*/ 173 h 206"/>
              <a:gd name="T44" fmla="*/ 109 w 230"/>
              <a:gd name="T45" fmla="*/ 187 h 206"/>
              <a:gd name="T46" fmla="*/ 209 w 230"/>
              <a:gd name="T47" fmla="*/ 82 h 206"/>
              <a:gd name="T48" fmla="*/ 183 w 230"/>
              <a:gd name="T49" fmla="*/ 19 h 206"/>
              <a:gd name="T50" fmla="*/ 181 w 230"/>
              <a:gd name="T51" fmla="*/ 5 h 206"/>
              <a:gd name="T52" fmla="*/ 194 w 230"/>
              <a:gd name="T53" fmla="*/ 3 h 206"/>
              <a:gd name="T54" fmla="*/ 228 w 230"/>
              <a:gd name="T55" fmla="*/ 83 h 206"/>
              <a:gd name="T56" fmla="*/ 111 w 230"/>
              <a:gd name="T57" fmla="*/ 205 h 206"/>
              <a:gd name="T58" fmla="*/ 101 w 230"/>
              <a:gd name="T59" fmla="*/ 206 h 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30" h="206">
                <a:moveTo>
                  <a:pt x="101" y="206"/>
                </a:moveTo>
                <a:cubicBezTo>
                  <a:pt x="80" y="206"/>
                  <a:pt x="59" y="200"/>
                  <a:pt x="42" y="189"/>
                </a:cubicBezTo>
                <a:cubicBezTo>
                  <a:pt x="21" y="176"/>
                  <a:pt x="6" y="153"/>
                  <a:pt x="3" y="130"/>
                </a:cubicBezTo>
                <a:cubicBezTo>
                  <a:pt x="0" y="113"/>
                  <a:pt x="3" y="94"/>
                  <a:pt x="11" y="77"/>
                </a:cubicBezTo>
                <a:cubicBezTo>
                  <a:pt x="21" y="54"/>
                  <a:pt x="40" y="36"/>
                  <a:pt x="61" y="29"/>
                </a:cubicBezTo>
                <a:cubicBezTo>
                  <a:pt x="86" y="20"/>
                  <a:pt x="113" y="25"/>
                  <a:pt x="131" y="41"/>
                </a:cubicBezTo>
                <a:cubicBezTo>
                  <a:pt x="151" y="59"/>
                  <a:pt x="156" y="89"/>
                  <a:pt x="144" y="111"/>
                </a:cubicBezTo>
                <a:cubicBezTo>
                  <a:pt x="137" y="123"/>
                  <a:pt x="125" y="131"/>
                  <a:pt x="111" y="134"/>
                </a:cubicBezTo>
                <a:cubicBezTo>
                  <a:pt x="98" y="137"/>
                  <a:pt x="84" y="135"/>
                  <a:pt x="74" y="128"/>
                </a:cubicBezTo>
                <a:cubicBezTo>
                  <a:pt x="66" y="122"/>
                  <a:pt x="60" y="110"/>
                  <a:pt x="60" y="100"/>
                </a:cubicBezTo>
                <a:cubicBezTo>
                  <a:pt x="61" y="92"/>
                  <a:pt x="65" y="86"/>
                  <a:pt x="71" y="82"/>
                </a:cubicBezTo>
                <a:cubicBezTo>
                  <a:pt x="76" y="79"/>
                  <a:pt x="81" y="81"/>
                  <a:pt x="84" y="85"/>
                </a:cubicBezTo>
                <a:cubicBezTo>
                  <a:pt x="87" y="90"/>
                  <a:pt x="85" y="96"/>
                  <a:pt x="81" y="98"/>
                </a:cubicBezTo>
                <a:cubicBezTo>
                  <a:pt x="80" y="99"/>
                  <a:pt x="80" y="99"/>
                  <a:pt x="79" y="101"/>
                </a:cubicBezTo>
                <a:cubicBezTo>
                  <a:pt x="79" y="105"/>
                  <a:pt x="82" y="110"/>
                  <a:pt x="85" y="112"/>
                </a:cubicBezTo>
                <a:cubicBezTo>
                  <a:pt x="91" y="116"/>
                  <a:pt x="99" y="117"/>
                  <a:pt x="107" y="116"/>
                </a:cubicBezTo>
                <a:cubicBezTo>
                  <a:pt x="115" y="114"/>
                  <a:pt x="123" y="109"/>
                  <a:pt x="127" y="102"/>
                </a:cubicBezTo>
                <a:cubicBezTo>
                  <a:pt x="135" y="88"/>
                  <a:pt x="131" y="67"/>
                  <a:pt x="118" y="55"/>
                </a:cubicBezTo>
                <a:cubicBezTo>
                  <a:pt x="106" y="44"/>
                  <a:pt x="85" y="40"/>
                  <a:pt x="68" y="47"/>
                </a:cubicBezTo>
                <a:cubicBezTo>
                  <a:pt x="51" y="53"/>
                  <a:pt x="37" y="67"/>
                  <a:pt x="28" y="85"/>
                </a:cubicBezTo>
                <a:cubicBezTo>
                  <a:pt x="22" y="99"/>
                  <a:pt x="19" y="114"/>
                  <a:pt x="21" y="127"/>
                </a:cubicBezTo>
                <a:cubicBezTo>
                  <a:pt x="24" y="145"/>
                  <a:pt x="36" y="163"/>
                  <a:pt x="53" y="173"/>
                </a:cubicBezTo>
                <a:cubicBezTo>
                  <a:pt x="68" y="184"/>
                  <a:pt x="89" y="188"/>
                  <a:pt x="109" y="187"/>
                </a:cubicBezTo>
                <a:cubicBezTo>
                  <a:pt x="161" y="182"/>
                  <a:pt x="206" y="134"/>
                  <a:pt x="209" y="82"/>
                </a:cubicBezTo>
                <a:cubicBezTo>
                  <a:pt x="210" y="61"/>
                  <a:pt x="204" y="33"/>
                  <a:pt x="183" y="19"/>
                </a:cubicBezTo>
                <a:cubicBezTo>
                  <a:pt x="179" y="15"/>
                  <a:pt x="178" y="10"/>
                  <a:pt x="181" y="5"/>
                </a:cubicBezTo>
                <a:cubicBezTo>
                  <a:pt x="184" y="1"/>
                  <a:pt x="190" y="0"/>
                  <a:pt x="194" y="3"/>
                </a:cubicBezTo>
                <a:cubicBezTo>
                  <a:pt x="217" y="19"/>
                  <a:pt x="230" y="50"/>
                  <a:pt x="228" y="83"/>
                </a:cubicBezTo>
                <a:cubicBezTo>
                  <a:pt x="225" y="145"/>
                  <a:pt x="172" y="200"/>
                  <a:pt x="111" y="205"/>
                </a:cubicBezTo>
                <a:cubicBezTo>
                  <a:pt x="108" y="206"/>
                  <a:pt x="104" y="206"/>
                  <a:pt x="101" y="206"/>
                </a:cubicBezTo>
                <a:close/>
              </a:path>
            </a:pathLst>
          </a:custGeom>
          <a:solidFill>
            <a:srgbClr val="F7B84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1" name="Freeform 9"/>
          <p:cNvSpPr/>
          <p:nvPr/>
        </p:nvSpPr>
        <p:spPr bwMode="auto">
          <a:xfrm>
            <a:off x="4506581" y="2477018"/>
            <a:ext cx="223838" cy="290513"/>
          </a:xfrm>
          <a:custGeom>
            <a:gdLst>
              <a:gd name="T0" fmla="*/ 104 w 116"/>
              <a:gd name="T1" fmla="*/ 66 h 150"/>
              <a:gd name="T2" fmla="*/ 79 w 116"/>
              <a:gd name="T3" fmla="*/ 55 h 150"/>
              <a:gd name="T4" fmla="*/ 69 w 116"/>
              <a:gd name="T5" fmla="*/ 18 h 150"/>
              <a:gd name="T6" fmla="*/ 59 w 116"/>
              <a:gd name="T7" fmla="*/ 0 h 150"/>
              <a:gd name="T8" fmla="*/ 57 w 116"/>
              <a:gd name="T9" fmla="*/ 0 h 150"/>
              <a:gd name="T10" fmla="*/ 47 w 116"/>
              <a:gd name="T11" fmla="*/ 19 h 150"/>
              <a:gd name="T12" fmla="*/ 38 w 116"/>
              <a:gd name="T13" fmla="*/ 55 h 150"/>
              <a:gd name="T14" fmla="*/ 14 w 116"/>
              <a:gd name="T15" fmla="*/ 66 h 150"/>
              <a:gd name="T16" fmla="*/ 2 w 116"/>
              <a:gd name="T17" fmla="*/ 71 h 150"/>
              <a:gd name="T18" fmla="*/ 2 w 116"/>
              <a:gd name="T19" fmla="*/ 79 h 150"/>
              <a:gd name="T20" fmla="*/ 13 w 116"/>
              <a:gd name="T21" fmla="*/ 83 h 150"/>
              <a:gd name="T22" fmla="*/ 38 w 116"/>
              <a:gd name="T23" fmla="*/ 95 h 150"/>
              <a:gd name="T24" fmla="*/ 47 w 116"/>
              <a:gd name="T25" fmla="*/ 131 h 150"/>
              <a:gd name="T26" fmla="*/ 57 w 116"/>
              <a:gd name="T27" fmla="*/ 150 h 150"/>
              <a:gd name="T28" fmla="*/ 58 w 116"/>
              <a:gd name="T29" fmla="*/ 150 h 150"/>
              <a:gd name="T30" fmla="*/ 59 w 116"/>
              <a:gd name="T31" fmla="*/ 150 h 150"/>
              <a:gd name="T32" fmla="*/ 69 w 116"/>
              <a:gd name="T33" fmla="*/ 131 h 150"/>
              <a:gd name="T34" fmla="*/ 79 w 116"/>
              <a:gd name="T35" fmla="*/ 95 h 150"/>
              <a:gd name="T36" fmla="*/ 103 w 116"/>
              <a:gd name="T37" fmla="*/ 83 h 150"/>
              <a:gd name="T38" fmla="*/ 114 w 116"/>
              <a:gd name="T39" fmla="*/ 79 h 150"/>
              <a:gd name="T40" fmla="*/ 116 w 116"/>
              <a:gd name="T41" fmla="*/ 74 h 150"/>
              <a:gd name="T42" fmla="*/ 104 w 116"/>
              <a:gd name="T43" fmla="*/ 66 h 1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15" h="150">
                <a:moveTo>
                  <a:pt x="104" y="66"/>
                </a:moveTo>
                <a:cubicBezTo>
                  <a:pt x="98" y="66"/>
                  <a:pt x="88" y="66"/>
                  <a:pt x="79" y="55"/>
                </a:cubicBezTo>
                <a:cubicBezTo>
                  <a:pt x="71" y="45"/>
                  <a:pt x="70" y="29"/>
                  <a:pt x="69" y="18"/>
                </a:cubicBezTo>
                <a:cubicBezTo>
                  <a:pt x="68" y="8"/>
                  <a:pt x="68" y="1"/>
                  <a:pt x="59" y="0"/>
                </a:cubicBezTo>
                <a:cubicBezTo>
                  <a:pt x="59" y="0"/>
                  <a:pt x="58" y="0"/>
                  <a:pt x="57" y="0"/>
                </a:cubicBezTo>
                <a:cubicBezTo>
                  <a:pt x="49" y="1"/>
                  <a:pt x="48" y="8"/>
                  <a:pt x="47" y="19"/>
                </a:cubicBezTo>
                <a:cubicBezTo>
                  <a:pt x="46" y="29"/>
                  <a:pt x="45" y="45"/>
                  <a:pt x="38" y="55"/>
                </a:cubicBezTo>
                <a:cubicBezTo>
                  <a:pt x="29" y="65"/>
                  <a:pt x="20" y="66"/>
                  <a:pt x="14" y="66"/>
                </a:cubicBezTo>
                <a:cubicBezTo>
                  <a:pt x="10" y="66"/>
                  <a:pt x="5" y="67"/>
                  <a:pt x="2" y="71"/>
                </a:cubicBezTo>
                <a:cubicBezTo>
                  <a:pt x="0" y="73"/>
                  <a:pt x="0" y="76"/>
                  <a:pt x="2" y="79"/>
                </a:cubicBezTo>
                <a:cubicBezTo>
                  <a:pt x="4" y="83"/>
                  <a:pt x="9" y="83"/>
                  <a:pt x="13" y="83"/>
                </a:cubicBezTo>
                <a:cubicBezTo>
                  <a:pt x="19" y="84"/>
                  <a:pt x="28" y="84"/>
                  <a:pt x="38" y="95"/>
                </a:cubicBezTo>
                <a:cubicBezTo>
                  <a:pt x="45" y="105"/>
                  <a:pt x="46" y="121"/>
                  <a:pt x="47" y="131"/>
                </a:cubicBezTo>
                <a:cubicBezTo>
                  <a:pt x="48" y="142"/>
                  <a:pt x="49" y="149"/>
                  <a:pt x="57" y="150"/>
                </a:cubicBezTo>
                <a:cubicBezTo>
                  <a:pt x="58" y="150"/>
                  <a:pt x="58" y="150"/>
                  <a:pt x="58" y="150"/>
                </a:cubicBezTo>
                <a:cubicBezTo>
                  <a:pt x="58" y="150"/>
                  <a:pt x="59" y="150"/>
                  <a:pt x="59" y="150"/>
                </a:cubicBezTo>
                <a:cubicBezTo>
                  <a:pt x="68" y="149"/>
                  <a:pt x="68" y="142"/>
                  <a:pt x="69" y="131"/>
                </a:cubicBezTo>
                <a:cubicBezTo>
                  <a:pt x="70" y="121"/>
                  <a:pt x="71" y="105"/>
                  <a:pt x="79" y="95"/>
                </a:cubicBezTo>
                <a:cubicBezTo>
                  <a:pt x="88" y="84"/>
                  <a:pt x="98" y="84"/>
                  <a:pt x="103" y="83"/>
                </a:cubicBezTo>
                <a:cubicBezTo>
                  <a:pt x="107" y="83"/>
                  <a:pt x="112" y="83"/>
                  <a:pt x="114" y="79"/>
                </a:cubicBezTo>
                <a:cubicBezTo>
                  <a:pt x="115" y="77"/>
                  <a:pt x="116" y="76"/>
                  <a:pt x="116" y="74"/>
                </a:cubicBezTo>
                <a:cubicBezTo>
                  <a:pt x="114" y="67"/>
                  <a:pt x="107" y="67"/>
                  <a:pt x="104" y="66"/>
                </a:cubicBezTo>
                <a:close/>
              </a:path>
            </a:pathLst>
          </a:custGeom>
          <a:solidFill>
            <a:srgbClr val="4B3678"/>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3" name="Oval 14"/>
          <p:cNvSpPr>
            <a:spLocks noChangeArrowheads="1"/>
          </p:cNvSpPr>
          <p:nvPr/>
        </p:nvSpPr>
        <p:spPr bwMode="auto">
          <a:xfrm>
            <a:off x="2813778" y="3753353"/>
            <a:ext cx="104775" cy="103188"/>
          </a:xfrm>
          <a:prstGeom prst="ellipse">
            <a:avLst/>
          </a:prstGeom>
          <a:solidFill>
            <a:srgbClr val="4B3678"/>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custDataLst>
              <p:tags r:id="rId3"/>
            </p:custDataLst>
          </p:nvPr>
        </p:nvPicPr>
        <p:blipFill>
          <a:blip r:embed="rId2"/>
          <a:stretch>
            <a:fillRect/>
          </a:stretch>
        </p:blipFill>
        <p:spPr>
          <a:xfrm>
            <a:off x="1590040" y="1011555"/>
            <a:ext cx="3717290" cy="4834890"/>
          </a:xfrm>
          <a:prstGeom prst="rect">
            <a:avLst/>
          </a:prstGeom>
        </p:spPr>
      </p:pic>
      <p:pic>
        <p:nvPicPr>
          <p:cNvPr id="3" name="图片 2"/>
          <p:cNvPicPr>
            <a:picLocks noChangeAspect="1"/>
          </p:cNvPicPr>
          <p:nvPr>
            <p:custDataLst>
              <p:tags r:id="rId5"/>
            </p:custDataLst>
          </p:nvPr>
        </p:nvPicPr>
        <p:blipFill>
          <a:blip r:embed="rId4"/>
          <a:stretch>
            <a:fillRect/>
          </a:stretch>
        </p:blipFill>
        <p:spPr>
          <a:xfrm>
            <a:off x="6802120" y="1011555"/>
            <a:ext cx="3745865" cy="4835525"/>
          </a:xfrm>
          <a:prstGeom prst="rect">
            <a:avLst/>
          </a:prstGeom>
        </p:spPr>
      </p:pic>
      <p:sp>
        <p:nvSpPr>
          <p:cNvPr id="5" name="文本框 4"/>
          <p:cNvSpPr txBox="1"/>
          <p:nvPr/>
        </p:nvSpPr>
        <p:spPr>
          <a:xfrm>
            <a:off x="0" y="0"/>
            <a:ext cx="6096000" cy="70612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en-US" altLang="zh-CN" sz="4400" b="1">
                <a:solidFill>
                  <a:schemeClr val="tx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rPr>
              <a:t>1.</a:t>
            </a:r>
            <a:r>
              <a:rPr lang="zh-CN" altLang="en-US" sz="4400" b="1">
                <a:solidFill>
                  <a:schemeClr val="tx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rPr>
              <a:t>命题内容</a:t>
            </a:r>
            <a:endParaRPr lang="zh-CN" altLang="en-US" sz="4400" b="1">
              <a:solidFill>
                <a:schemeClr val="tx1"/>
              </a:solidFill>
              <a:latin typeface="字魂105号-简雅黑" panose="00000500000000000000" pitchFamily="2" charset="-122"/>
              <a:ea typeface="字魂105号-简雅黑" panose="00000500000000000000" pitchFamily="2" charset="-122"/>
              <a:cs typeface="+mn-ea"/>
              <a:sym typeface="字魂105号-简雅黑" panose="00000500000000000000" pitchFamily="2" charset="-122"/>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304800" y="798195"/>
            <a:ext cx="5979795" cy="5329555"/>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b="1" i="1"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第三</a:t>
            </a:r>
            <a:r>
              <a:rPr lang="zh-CN" altLang="zh-CN" sz="2800" b="1" i="1">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学段学段目</a:t>
            </a:r>
            <a:r>
              <a:rPr lang="zh-CN" altLang="zh-CN" sz="2800" b="1" i="1"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标</a:t>
            </a:r>
            <a:r>
              <a:rPr lang="zh-CN" altLang="en-US" sz="2800" b="1" i="1"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a:t>
            </a:r>
            <a:endParaRPr lang="en-US" altLang="zh-CN" sz="2800" b="1" i="1"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endParaRPr>
          </a:p>
          <a:p>
            <a:endParaRPr lang="zh-CN" altLang="zh-CN">
              <a:latin typeface="楷体" panose="02010609060101010101" pitchFamily="49" charset="-122"/>
              <a:ea typeface="楷体" panose="02010609060101010101" pitchFamily="49" charset="-122"/>
            </a:endParaRPr>
          </a:p>
          <a:p>
            <a:r>
              <a:rPr lang="zh-CN" altLang="en-US" sz="2000" smtClean="0">
                <a:latin typeface="楷体" panose="02010609060101010101" pitchFamily="49" charset="-122"/>
                <a:ea typeface="楷体" panose="02010609060101010101" pitchFamily="49" charset="-122"/>
              </a:rPr>
              <a:t>①</a:t>
            </a:r>
            <a:r>
              <a:rPr lang="zh-CN" altLang="zh-CN" sz="2000">
                <a:latin typeface="楷体" panose="02010609060101010101" pitchFamily="49" charset="-122"/>
                <a:ea typeface="楷体" panose="02010609060101010101" pitchFamily="49" charset="-122"/>
              </a:rPr>
              <a:t>经历用字母表示数的过程，认识自然数的一些特征，理解小数的意义；能进行小数的四则</a:t>
            </a:r>
            <a:endParaRPr lang="zh-CN" altLang="zh-CN" sz="2000">
              <a:latin typeface="楷体" panose="02010609060101010101" pitchFamily="49" charset="-122"/>
              <a:ea typeface="楷体" panose="02010609060101010101" pitchFamily="49" charset="-122"/>
            </a:endParaRPr>
          </a:p>
          <a:p>
            <a:r>
              <a:rPr lang="zh-CN" altLang="zh-CN" sz="2000">
                <a:latin typeface="楷体" panose="02010609060101010101" pitchFamily="49" charset="-122"/>
                <a:ea typeface="楷体" panose="02010609060101010101" pitchFamily="49" charset="-122"/>
              </a:rPr>
              <a:t>运算，探索数运算的一致性：</a:t>
            </a:r>
            <a:r>
              <a:rPr lang="zh-CN" altLang="zh-CN" sz="2000">
                <a:solidFill>
                  <a:srgbClr val="FF0000"/>
                </a:solidFill>
                <a:latin typeface="楷体" panose="02010609060101010101" pitchFamily="49" charset="-122"/>
                <a:ea typeface="楷体" panose="02010609060101010101" pitchFamily="49" charset="-122"/>
              </a:rPr>
              <a:t>形成符号意识、运算能力、推理意识</a:t>
            </a:r>
            <a:r>
              <a:rPr lang="zh-CN" altLang="zh-CN" sz="2000" smtClean="0">
                <a:solidFill>
                  <a:srgbClr val="FF0000"/>
                </a:solidFill>
                <a:latin typeface="楷体" panose="02010609060101010101" pitchFamily="49" charset="-122"/>
                <a:ea typeface="楷体" panose="02010609060101010101" pitchFamily="49" charset="-122"/>
              </a:rPr>
              <a:t>（</a:t>
            </a:r>
            <a:r>
              <a:rPr lang="zh-CN" altLang="zh-CN" sz="2000">
                <a:solidFill>
                  <a:srgbClr val="FF0000"/>
                </a:solidFill>
                <a:latin typeface="楷体" panose="02010609060101010101" pitchFamily="49" charset="-122"/>
                <a:ea typeface="楷体" panose="02010609060101010101" pitchFamily="49" charset="-122"/>
              </a:rPr>
              <a:t>核心素养）</a:t>
            </a:r>
            <a:r>
              <a:rPr lang="zh-CN" altLang="zh-CN" sz="2000">
                <a:latin typeface="楷体" panose="02010609060101010101" pitchFamily="49" charset="-122"/>
                <a:ea typeface="楷体" panose="02010609060101010101" pitchFamily="49" charset="-122"/>
              </a:rPr>
              <a:t>。</a:t>
            </a:r>
            <a:endParaRPr lang="zh-CN" altLang="zh-CN" sz="2000">
              <a:latin typeface="楷体" panose="02010609060101010101" pitchFamily="49" charset="-122"/>
              <a:ea typeface="楷体" panose="02010609060101010101" pitchFamily="49" charset="-122"/>
            </a:endParaRPr>
          </a:p>
          <a:p>
            <a:endParaRPr lang="en-US" altLang="zh-CN" sz="2000" smtClean="0">
              <a:latin typeface="楷体" panose="02010609060101010101" pitchFamily="49" charset="-122"/>
              <a:ea typeface="楷体" panose="02010609060101010101" pitchFamily="49" charset="-122"/>
            </a:endParaRPr>
          </a:p>
          <a:p>
            <a:r>
              <a:rPr lang="zh-CN" altLang="en-US" sz="2000">
                <a:latin typeface="楷体" panose="02010609060101010101" pitchFamily="49" charset="-122"/>
                <a:ea typeface="楷体" panose="02010609060101010101" pitchFamily="49" charset="-122"/>
              </a:rPr>
              <a:t>②</a:t>
            </a:r>
            <a:r>
              <a:rPr lang="zh-CN" altLang="zh-CN" sz="2000">
                <a:latin typeface="楷体" panose="02010609060101010101" pitchFamily="49" charset="-122"/>
                <a:ea typeface="楷体" panose="02010609060101010101" pitchFamily="49" charset="-122"/>
              </a:rPr>
              <a:t>探索几何图形面积的计算方法，会计算常见平面图形的周长和面积，进一步认识图形的平</a:t>
            </a:r>
            <a:endParaRPr lang="zh-CN" altLang="zh-CN" sz="2000">
              <a:latin typeface="楷体" panose="02010609060101010101" pitchFamily="49" charset="-122"/>
              <a:ea typeface="楷体" panose="02010609060101010101" pitchFamily="49" charset="-122"/>
            </a:endParaRPr>
          </a:p>
          <a:p>
            <a:r>
              <a:rPr lang="zh-CN" altLang="zh-CN" sz="2000">
                <a:latin typeface="楷体" panose="02010609060101010101" pitchFamily="49" charset="-122"/>
                <a:ea typeface="楷体" panose="02010609060101010101" pitchFamily="49" charset="-122"/>
              </a:rPr>
              <a:t>移、旋转和轴对称；</a:t>
            </a:r>
            <a:r>
              <a:rPr lang="zh-CN" altLang="zh-CN" sz="2000">
                <a:solidFill>
                  <a:srgbClr val="FF0000"/>
                </a:solidFill>
                <a:latin typeface="楷体" panose="02010609060101010101" pitchFamily="49" charset="-122"/>
                <a:ea typeface="楷体" panose="02010609060101010101" pitchFamily="49" charset="-122"/>
              </a:rPr>
              <a:t>形成量感、空间观念和几何直观（核心素养）。</a:t>
            </a:r>
            <a:endParaRPr lang="zh-CN" altLang="zh-CN" sz="2000">
              <a:latin typeface="楷体" panose="02010609060101010101" pitchFamily="49" charset="-122"/>
              <a:ea typeface="楷体" panose="02010609060101010101" pitchFamily="49" charset="-122"/>
            </a:endParaRPr>
          </a:p>
          <a:p>
            <a:endParaRPr lang="en-US" altLang="zh-CN" sz="2000" smtClean="0">
              <a:latin typeface="楷体" panose="02010609060101010101" pitchFamily="49" charset="-122"/>
              <a:ea typeface="楷体" panose="02010609060101010101" pitchFamily="49" charset="-122"/>
            </a:endParaRPr>
          </a:p>
          <a:p>
            <a:r>
              <a:rPr lang="zh-CN" altLang="en-US" sz="2000">
                <a:latin typeface="楷体" panose="02010609060101010101" pitchFamily="49" charset="-122"/>
                <a:ea typeface="楷体" panose="02010609060101010101" pitchFamily="49" charset="-122"/>
              </a:rPr>
              <a:t>③</a:t>
            </a:r>
            <a:r>
              <a:rPr lang="zh-CN" altLang="zh-CN" sz="2000">
                <a:latin typeface="楷体" panose="02010609060101010101" pitchFamily="49" charset="-122"/>
                <a:ea typeface="楷体" panose="02010609060101010101" pitchFamily="49" charset="-122"/>
              </a:rPr>
              <a:t>经厉收集、整理和表达数据的过程，会用条形统计图、折线统计图表达数据，并出简单的判断；</a:t>
            </a:r>
            <a:r>
              <a:rPr lang="zh-CN" altLang="zh-CN" sz="2000">
                <a:solidFill>
                  <a:srgbClr val="FF0000"/>
                </a:solidFill>
                <a:latin typeface="楷体" panose="02010609060101010101" pitchFamily="49" charset="-122"/>
                <a:ea typeface="楷体" panose="02010609060101010101" pitchFamily="49" charset="-122"/>
              </a:rPr>
              <a:t>形成数据意识和初步的应用意识（核心素养）。</a:t>
            </a:r>
            <a:endParaRPr lang="zh-CN" altLang="zh-CN" sz="2000">
              <a:solidFill>
                <a:srgbClr val="FF0000"/>
              </a:solidFill>
              <a:latin typeface="楷体" panose="02010609060101010101" pitchFamily="49" charset="-122"/>
              <a:ea typeface="楷体" panose="02010609060101010101" pitchFamily="49" charset="-122"/>
            </a:endParaRPr>
          </a:p>
        </p:txBody>
      </p:sp>
      <p:sp>
        <p:nvSpPr>
          <p:cNvPr id="5" name="矩形 4" descr="e7d195523061f1c09e9d68d7cf438b91ef959ecb14fc25d26BBA7F7DBC18E55DFF4014AF651F0BF2569D4B6C1DA7F1A4683A481403BD872FC687266AD13265C1DE7C373772FD8728ABDD69ADD03BFF5BE2862BC891DBB79E18FD61712FE23F67B60ED145344A5F6796FDB0D6E7341B73A4E64E1B81AE0A4EA80BC639DEFCC56FBB1C8095BD40FB585CB21CB06B382855"/>
          <p:cNvSpPr>
            <a:spLocks noChangeArrowheads="1"/>
          </p:cNvSpPr>
          <p:nvPr/>
        </p:nvSpPr>
        <p:spPr bwMode="auto">
          <a:xfrm>
            <a:off x="208" y="0"/>
            <a:ext cx="4503077" cy="706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1pPr>
            <a:lvl2pPr marL="742950" indent="-28575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2pPr>
            <a:lvl3pPr marL="1143000" indent="-22860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3pPr>
            <a:lvl4pPr marL="1600200" indent="-22860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4pPr>
            <a:lvl5pPr marL="2057400" indent="-22860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5pPr>
            <a:lvl6pPr marL="2514600" indent="-228600" algn="l" defTabSz="914400" rtl="0" eaLnBrk="1" fontAlgn="base" latinLnBrk="0" hangingPunct="1">
              <a:spcBef>
                <a:spcPct val="0"/>
              </a:spcBef>
              <a:spcAft>
                <a:spcPct val="0"/>
              </a:spcAft>
              <a:defRPr sz="1300" kern="1200">
                <a:solidFill>
                  <a:schemeClr val="tx1"/>
                </a:solidFill>
                <a:latin typeface="Calibri Light" panose="020f0302020204030204" pitchFamily="34" charset="0"/>
                <a:ea typeface="微软雅黑" panose="020b0503020204020204" pitchFamily="34" charset="-122"/>
                <a:cs typeface="+mn-cs"/>
              </a:defRPr>
            </a:lvl6pPr>
            <a:lvl7pPr marL="2971800" indent="-228600" algn="l" defTabSz="914400" rtl="0" eaLnBrk="1" fontAlgn="base" latinLnBrk="0" hangingPunct="1">
              <a:spcBef>
                <a:spcPct val="0"/>
              </a:spcBef>
              <a:spcAft>
                <a:spcPct val="0"/>
              </a:spcAft>
              <a:defRPr sz="1300" kern="1200">
                <a:solidFill>
                  <a:schemeClr val="tx1"/>
                </a:solidFill>
                <a:latin typeface="Calibri Light" panose="020f0302020204030204" pitchFamily="34" charset="0"/>
                <a:ea typeface="微软雅黑" panose="020b0503020204020204" pitchFamily="34" charset="-122"/>
                <a:cs typeface="+mn-cs"/>
              </a:defRPr>
            </a:lvl7pPr>
            <a:lvl8pPr marL="3429000" indent="-228600" algn="l" defTabSz="914400" rtl="0" eaLnBrk="1" fontAlgn="base" latinLnBrk="0" hangingPunct="1">
              <a:spcBef>
                <a:spcPct val="0"/>
              </a:spcBef>
              <a:spcAft>
                <a:spcPct val="0"/>
              </a:spcAft>
              <a:defRPr sz="1300" kern="1200">
                <a:solidFill>
                  <a:schemeClr val="tx1"/>
                </a:solidFill>
                <a:latin typeface="Calibri Light" panose="020f0302020204030204" pitchFamily="34" charset="0"/>
                <a:ea typeface="微软雅黑" panose="020b0503020204020204" pitchFamily="34" charset="-122"/>
                <a:cs typeface="+mn-cs"/>
              </a:defRPr>
            </a:lvl8pPr>
            <a:lvl9pPr marL="3886200" indent="-228600" algn="l" defTabSz="914400" rtl="0" eaLnBrk="1" fontAlgn="base" latinLnBrk="0" hangingPunct="1">
              <a:spcBef>
                <a:spcPct val="0"/>
              </a:spcBef>
              <a:spcAft>
                <a:spcPct val="0"/>
              </a:spcAft>
              <a:defRPr sz="1300" kern="1200">
                <a:solidFill>
                  <a:schemeClr val="tx1"/>
                </a:solidFill>
                <a:latin typeface="Calibri Light" panose="020f0302020204030204" pitchFamily="34" charset="0"/>
                <a:ea typeface="微软雅黑" panose="020b0503020204020204" pitchFamily="34" charset="-122"/>
                <a:cs typeface="+mn-cs"/>
              </a:defRPr>
            </a:lvl9pPr>
          </a:lstStyle>
          <a:p>
            <a:pPr marL="457200" indent="-457200" algn="ctr">
              <a:buClr>
                <a:srgbClr val="292B5F"/>
              </a:buClr>
              <a:buSzPct val="105000"/>
              <a:buFont typeface="Wingdings" panose="05000000000000000000" charset="0"/>
              <a:buChar char=""/>
            </a:pPr>
            <a:r>
              <a:rPr lang="en-US" altLang="zh-CN" sz="4000" b="1" spc="200" smtClean="0">
                <a:solidFill>
                  <a:schemeClr val="tx1"/>
                </a:solidFill>
                <a:latin typeface="微软雅黑" panose="020b0503020204020204" pitchFamily="34" charset="-122"/>
                <a:sym typeface="+mn-ea"/>
              </a:rPr>
              <a:t>2.</a:t>
            </a:r>
            <a:r>
              <a:rPr lang="zh-CN" altLang="en-US" sz="4000" b="1" spc="200" smtClean="0">
                <a:solidFill>
                  <a:schemeClr val="tx1"/>
                </a:solidFill>
                <a:latin typeface="微软雅黑" panose="020b0503020204020204" pitchFamily="34" charset="-122"/>
                <a:sym typeface="+mn-ea"/>
              </a:rPr>
              <a:t>课程目标</a:t>
            </a:r>
            <a:endParaRPr lang="zh-CN" altLang="en-US" sz="4000" b="1" spc="200" smtClean="0">
              <a:solidFill>
                <a:schemeClr val="tx1"/>
              </a:solidFill>
              <a:latin typeface="微软雅黑" panose="020b0503020204020204" pitchFamily="34" charset="-122"/>
              <a:sym typeface="+mn-ea"/>
            </a:endParaRPr>
          </a:p>
        </p:txBody>
      </p:sp>
      <p:pic>
        <p:nvPicPr>
          <p:cNvPr id="3" name="图片 2"/>
          <p:cNvPicPr>
            <a:picLocks noChangeAspect="1"/>
          </p:cNvPicPr>
          <p:nvPr>
            <p:custDataLst>
              <p:tags r:id="rId4"/>
            </p:custDataLst>
          </p:nvPr>
        </p:nvPicPr>
        <p:blipFill>
          <a:blip r:embed="rId3"/>
          <a:stretch>
            <a:fillRect/>
          </a:stretch>
        </p:blipFill>
        <p:spPr>
          <a:xfrm>
            <a:off x="6532880" y="1340485"/>
            <a:ext cx="5186045" cy="4022725"/>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304800" y="798195"/>
            <a:ext cx="5349875" cy="4874260"/>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b="1" i="1"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第三</a:t>
            </a:r>
            <a:r>
              <a:rPr lang="zh-CN" altLang="zh-CN" sz="2800" b="1" i="1">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学段学段目</a:t>
            </a:r>
            <a:r>
              <a:rPr lang="zh-CN" altLang="zh-CN" sz="2800" b="1" i="1"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标</a:t>
            </a:r>
            <a:r>
              <a:rPr lang="zh-CN" altLang="en-US" sz="2800" b="1" i="1"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a:t>
            </a:r>
            <a:endParaRPr lang="en-US" altLang="zh-CN" sz="2800" b="1" i="1"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endParaRPr>
          </a:p>
          <a:p>
            <a:endParaRPr lang="zh-CN" altLang="zh-CN">
              <a:latin typeface="楷体" panose="02010609060101010101" pitchFamily="49" charset="-122"/>
              <a:ea typeface="楷体" panose="02010609060101010101" pitchFamily="49" charset="-122"/>
            </a:endParaRPr>
          </a:p>
          <a:p>
            <a:r>
              <a:rPr lang="zh-CN" altLang="en-US" sz="2000">
                <a:latin typeface="楷体" panose="02010609060101010101" pitchFamily="49" charset="-122"/>
                <a:ea typeface="楷体" panose="02010609060101010101" pitchFamily="49" charset="-122"/>
              </a:rPr>
              <a:t>④</a:t>
            </a:r>
            <a:r>
              <a:rPr lang="zh-CN" altLang="zh-CN" sz="2000">
                <a:latin typeface="楷体" panose="02010609060101010101" pitchFamily="49" charset="-122"/>
                <a:ea typeface="楷体" panose="02010609060101010101" pitchFamily="49" charset="-122"/>
              </a:rPr>
              <a:t>在主题活动和项目学习习中应用数学和其他学科知识与方法解决问题，积累数学活动经验，</a:t>
            </a:r>
            <a:r>
              <a:rPr lang="zh-CN" altLang="zh-CN" sz="2000">
                <a:solidFill>
                  <a:srgbClr val="FF0000"/>
                </a:solidFill>
                <a:latin typeface="楷体" panose="02010609060101010101" pitchFamily="49" charset="-122"/>
                <a:ea typeface="楷体" panose="02010609060101010101" pitchFamily="49" charset="-122"/>
              </a:rPr>
              <a:t>形成数感、</a:t>
            </a:r>
            <a:endParaRPr lang="zh-CN" altLang="zh-CN" sz="2000">
              <a:solidFill>
                <a:srgbClr val="FF0000"/>
              </a:solidFill>
              <a:latin typeface="楷体" panose="02010609060101010101" pitchFamily="49" charset="-122"/>
              <a:ea typeface="楷体" panose="02010609060101010101" pitchFamily="49" charset="-122"/>
            </a:endParaRPr>
          </a:p>
          <a:p>
            <a:r>
              <a:rPr lang="zh-CN" altLang="zh-CN" sz="2000">
                <a:solidFill>
                  <a:srgbClr val="FF0000"/>
                </a:solidFill>
                <a:latin typeface="楷体" panose="02010609060101010101" pitchFamily="49" charset="-122"/>
                <a:ea typeface="楷体" panose="02010609060101010101" pitchFamily="49" charset="-122"/>
              </a:rPr>
              <a:t>量感、模型意识、应用意识和创新意识（核心素养）。</a:t>
            </a:r>
            <a:endParaRPr lang="zh-CN" altLang="zh-CN" sz="2000">
              <a:solidFill>
                <a:srgbClr val="FF0000"/>
              </a:solidFill>
              <a:latin typeface="楷体" panose="02010609060101010101" pitchFamily="49" charset="-122"/>
              <a:ea typeface="楷体" panose="02010609060101010101" pitchFamily="49" charset="-122"/>
            </a:endParaRPr>
          </a:p>
          <a:p>
            <a:endParaRPr lang="en-US" altLang="zh-CN" sz="2000" smtClean="0">
              <a:latin typeface="楷体" panose="02010609060101010101" pitchFamily="49" charset="-122"/>
              <a:ea typeface="楷体" panose="02010609060101010101" pitchFamily="49" charset="-122"/>
            </a:endParaRPr>
          </a:p>
          <a:p>
            <a:r>
              <a:rPr lang="zh-CN" altLang="en-US" sz="2000" smtClean="0">
                <a:latin typeface="楷体" panose="02010609060101010101" pitchFamily="49" charset="-122"/>
                <a:ea typeface="楷体" panose="02010609060101010101" pitchFamily="49" charset="-122"/>
              </a:rPr>
              <a:t>⑤</a:t>
            </a:r>
            <a:r>
              <a:rPr lang="zh-CN" altLang="zh-CN" sz="2000">
                <a:latin typeface="楷体" panose="02010609060101010101" pitchFamily="49" charset="-122"/>
                <a:ea typeface="楷体" panose="02010609060101010101" pitchFamily="49" charset="-122"/>
              </a:rPr>
              <a:t>在真实的情境中发现和提出问题，探索运用基本的数量关系，以及几何直观、逻辑推理和其他学科的知</a:t>
            </a:r>
            <a:endParaRPr lang="zh-CN" altLang="zh-CN" sz="2000">
              <a:latin typeface="楷体" panose="02010609060101010101" pitchFamily="49" charset="-122"/>
              <a:ea typeface="楷体" panose="02010609060101010101" pitchFamily="49" charset="-122"/>
            </a:endParaRPr>
          </a:p>
          <a:p>
            <a:r>
              <a:rPr lang="zh-CN" altLang="zh-CN" sz="2000">
                <a:latin typeface="楷体" panose="02010609060101010101" pitchFamily="49" charset="-122"/>
                <a:ea typeface="楷体" panose="02010609060101010101" pitchFamily="49" charset="-122"/>
              </a:rPr>
              <a:t>识、方法分析与解决问题，</a:t>
            </a:r>
            <a:r>
              <a:rPr lang="zh-CN" altLang="zh-CN" sz="2000">
                <a:solidFill>
                  <a:srgbClr val="FF0000"/>
                </a:solidFill>
                <a:latin typeface="楷体" panose="02010609060101010101" pitchFamily="49" charset="-122"/>
                <a:ea typeface="楷体" panose="02010609060101010101" pitchFamily="49" charset="-122"/>
              </a:rPr>
              <a:t>形成模型意识和初步的应用意识、创新意识</a:t>
            </a:r>
            <a:r>
              <a:rPr lang="zh-CN" altLang="zh-CN" sz="2000" smtClean="0">
                <a:solidFill>
                  <a:srgbClr val="FF0000"/>
                </a:solidFill>
                <a:latin typeface="楷体" panose="02010609060101010101" pitchFamily="49" charset="-122"/>
                <a:ea typeface="楷体" panose="02010609060101010101" pitchFamily="49" charset="-122"/>
              </a:rPr>
              <a:t>（</a:t>
            </a:r>
            <a:r>
              <a:rPr lang="zh-CN" altLang="zh-CN" sz="2000">
                <a:solidFill>
                  <a:srgbClr val="FF0000"/>
                </a:solidFill>
                <a:latin typeface="楷体" panose="02010609060101010101" pitchFamily="49" charset="-122"/>
                <a:ea typeface="楷体" panose="02010609060101010101" pitchFamily="49" charset="-122"/>
              </a:rPr>
              <a:t>核心素养及能力）。</a:t>
            </a:r>
            <a:endParaRPr lang="zh-CN" altLang="zh-CN" sz="2000">
              <a:solidFill>
                <a:srgbClr val="FF0000"/>
              </a:solidFill>
              <a:latin typeface="楷体" panose="02010609060101010101" pitchFamily="49" charset="-122"/>
              <a:ea typeface="楷体" panose="02010609060101010101" pitchFamily="49" charset="-122"/>
            </a:endParaRPr>
          </a:p>
        </p:txBody>
      </p:sp>
      <p:sp>
        <p:nvSpPr>
          <p:cNvPr id="5" name="矩形 4" descr="e7d195523061f1c09e9d68d7cf438b91ef959ecb14fc25d26BBA7F7DBC18E55DFF4014AF651F0BF2569D4B6C1DA7F1A4683A481403BD872FC687266AD13265C1DE7C373772FD8728ABDD69ADD03BFF5BE2862BC891DBB79E18FD61712FE23F67B60ED145344A5F6796FDB0D6E7341B73A4E64E1B81AE0A4EA80BC639DEFCC56FBB1C8095BD40FB585CB21CB06B382855"/>
          <p:cNvSpPr>
            <a:spLocks noChangeArrowheads="1"/>
          </p:cNvSpPr>
          <p:nvPr/>
        </p:nvSpPr>
        <p:spPr bwMode="auto">
          <a:xfrm>
            <a:off x="208" y="0"/>
            <a:ext cx="4503077" cy="706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1pPr>
            <a:lvl2pPr marL="742950" indent="-28575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2pPr>
            <a:lvl3pPr marL="1143000" indent="-22860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3pPr>
            <a:lvl4pPr marL="1600200" indent="-22860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4pPr>
            <a:lvl5pPr marL="2057400" indent="-228600" algn="l" defTabSz="914400" rtl="0" eaLnBrk="1" latinLnBrk="0" hangingPunct="1">
              <a:defRPr sz="1300" kern="1200">
                <a:solidFill>
                  <a:schemeClr val="tx1"/>
                </a:solidFill>
                <a:latin typeface="Calibri Light" panose="020f0302020204030204" pitchFamily="34" charset="0"/>
                <a:ea typeface="微软雅黑" panose="020b0503020204020204" pitchFamily="34" charset="-122"/>
                <a:cs typeface="+mn-cs"/>
              </a:defRPr>
            </a:lvl5pPr>
            <a:lvl6pPr marL="2514600" indent="-228600" algn="l" defTabSz="914400" rtl="0" eaLnBrk="1" fontAlgn="base" latinLnBrk="0" hangingPunct="1">
              <a:spcBef>
                <a:spcPct val="0"/>
              </a:spcBef>
              <a:spcAft>
                <a:spcPct val="0"/>
              </a:spcAft>
              <a:defRPr sz="1300" kern="1200">
                <a:solidFill>
                  <a:schemeClr val="tx1"/>
                </a:solidFill>
                <a:latin typeface="Calibri Light" panose="020f0302020204030204" pitchFamily="34" charset="0"/>
                <a:ea typeface="微软雅黑" panose="020b0503020204020204" pitchFamily="34" charset="-122"/>
                <a:cs typeface="+mn-cs"/>
              </a:defRPr>
            </a:lvl6pPr>
            <a:lvl7pPr marL="2971800" indent="-228600" algn="l" defTabSz="914400" rtl="0" eaLnBrk="1" fontAlgn="base" latinLnBrk="0" hangingPunct="1">
              <a:spcBef>
                <a:spcPct val="0"/>
              </a:spcBef>
              <a:spcAft>
                <a:spcPct val="0"/>
              </a:spcAft>
              <a:defRPr sz="1300" kern="1200">
                <a:solidFill>
                  <a:schemeClr val="tx1"/>
                </a:solidFill>
                <a:latin typeface="Calibri Light" panose="020f0302020204030204" pitchFamily="34" charset="0"/>
                <a:ea typeface="微软雅黑" panose="020b0503020204020204" pitchFamily="34" charset="-122"/>
                <a:cs typeface="+mn-cs"/>
              </a:defRPr>
            </a:lvl7pPr>
            <a:lvl8pPr marL="3429000" indent="-228600" algn="l" defTabSz="914400" rtl="0" eaLnBrk="1" fontAlgn="base" latinLnBrk="0" hangingPunct="1">
              <a:spcBef>
                <a:spcPct val="0"/>
              </a:spcBef>
              <a:spcAft>
                <a:spcPct val="0"/>
              </a:spcAft>
              <a:defRPr sz="1300" kern="1200">
                <a:solidFill>
                  <a:schemeClr val="tx1"/>
                </a:solidFill>
                <a:latin typeface="Calibri Light" panose="020f0302020204030204" pitchFamily="34" charset="0"/>
                <a:ea typeface="微软雅黑" panose="020b0503020204020204" pitchFamily="34" charset="-122"/>
                <a:cs typeface="+mn-cs"/>
              </a:defRPr>
            </a:lvl8pPr>
            <a:lvl9pPr marL="3886200" indent="-228600" algn="l" defTabSz="914400" rtl="0" eaLnBrk="1" fontAlgn="base" latinLnBrk="0" hangingPunct="1">
              <a:spcBef>
                <a:spcPct val="0"/>
              </a:spcBef>
              <a:spcAft>
                <a:spcPct val="0"/>
              </a:spcAft>
              <a:defRPr sz="1300" kern="1200">
                <a:solidFill>
                  <a:schemeClr val="tx1"/>
                </a:solidFill>
                <a:latin typeface="Calibri Light" panose="020f0302020204030204" pitchFamily="34" charset="0"/>
                <a:ea typeface="微软雅黑" panose="020b0503020204020204" pitchFamily="34" charset="-122"/>
                <a:cs typeface="+mn-cs"/>
              </a:defRPr>
            </a:lvl9pPr>
          </a:lstStyle>
          <a:p>
            <a:pPr marL="457200" indent="-457200" algn="ctr">
              <a:buClr>
                <a:srgbClr val="292B5F"/>
              </a:buClr>
              <a:buSzPct val="105000"/>
              <a:buFont typeface="Wingdings" panose="05000000000000000000" charset="0"/>
              <a:buChar char=""/>
            </a:pPr>
            <a:r>
              <a:rPr lang="en-US" altLang="zh-CN" sz="4000" b="1" spc="200" smtClean="0">
                <a:solidFill>
                  <a:schemeClr val="tx1"/>
                </a:solidFill>
                <a:latin typeface="微软雅黑" panose="020b0503020204020204" pitchFamily="34" charset="-122"/>
                <a:sym typeface="+mn-ea"/>
              </a:rPr>
              <a:t>2.</a:t>
            </a:r>
            <a:r>
              <a:rPr lang="zh-CN" altLang="en-US" sz="4000" b="1" spc="200" smtClean="0">
                <a:solidFill>
                  <a:schemeClr val="tx1"/>
                </a:solidFill>
                <a:latin typeface="微软雅黑" panose="020b0503020204020204" pitchFamily="34" charset="-122"/>
                <a:sym typeface="+mn-ea"/>
              </a:rPr>
              <a:t>课程目标</a:t>
            </a:r>
            <a:endParaRPr lang="zh-CN" altLang="en-US" sz="4000" b="1" spc="200" smtClean="0">
              <a:solidFill>
                <a:schemeClr val="tx1"/>
              </a:solidFill>
              <a:latin typeface="微软雅黑" panose="020b0503020204020204" pitchFamily="34" charset="-122"/>
              <a:sym typeface="+mn-ea"/>
            </a:endParaRPr>
          </a:p>
        </p:txBody>
      </p:sp>
      <p:pic>
        <p:nvPicPr>
          <p:cNvPr id="3" name="图片 2"/>
          <p:cNvPicPr>
            <a:picLocks noChangeAspect="1"/>
          </p:cNvPicPr>
          <p:nvPr>
            <p:custDataLst>
              <p:tags r:id="rId4"/>
            </p:custDataLst>
          </p:nvPr>
        </p:nvPicPr>
        <p:blipFill>
          <a:blip r:embed="rId3"/>
          <a:stretch>
            <a:fillRect/>
          </a:stretch>
        </p:blipFill>
        <p:spPr>
          <a:xfrm>
            <a:off x="5949315" y="1119505"/>
            <a:ext cx="5942330" cy="450469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1" name="组合 30"/>
          <p:cNvGrpSpPr/>
          <p:nvPr/>
        </p:nvGrpSpPr>
        <p:grpSpPr>
          <a:xfrm>
            <a:off x="2203430" y="1615903"/>
            <a:ext cx="2882938" cy="2977213"/>
            <a:chOff x="1199258" y="2460226"/>
            <a:chExt cx="1919539" cy="1982310"/>
          </a:xfrm>
        </p:grpSpPr>
        <p:pic>
          <p:nvPicPr>
            <p:cNvPr id="32" name="图片 31"/>
            <p:cNvPicPr>
              <a:picLocks noChangeAspect="1"/>
            </p:cNvPicPr>
            <p:nvPr/>
          </p:nvPicPr>
          <p:blipFill>
            <a:blip r:embed="rId3">
              <a:duotone>
                <a:prstClr val="black"/>
                <a:schemeClr val="accent2">
                  <a:tint val="45000"/>
                  <a:satMod val="400000"/>
                </a:schemeClr>
              </a:duotone>
              <a:extLst>
                <a:ext uri="{28A0092B-C50C-407E-A947-70E740481C1C}">
                  <a14:useLocalDpi xmlns:a14="http://schemas.microsoft.com/office/drawing/2010/main" val="0"/>
                </a:ext>
              </a:extLst>
            </a:blip>
            <a:stretch>
              <a:fillRect/>
            </a:stretch>
          </p:blipFill>
          <p:spPr>
            <a:xfrm>
              <a:off x="1283920" y="2579521"/>
              <a:ext cx="1743718" cy="1744621"/>
            </a:xfrm>
            <a:prstGeom prst="rect">
              <a:avLst/>
            </a:prstGeom>
          </p:spPr>
        </p:pic>
        <p:pic>
          <p:nvPicPr>
            <p:cNvPr id="33" name="图片 32"/>
            <p:cNvPicPr>
              <a:picLocks noChangeAspect="1"/>
            </p:cNvPicPr>
            <p:nvPr/>
          </p:nvPicPr>
          <p:blipFill>
            <a:blip r:embed="rId4">
              <a:duotone>
                <a:prstClr val="black"/>
                <a:schemeClr val="accent2">
                  <a:tint val="45000"/>
                  <a:satMod val="400000"/>
                </a:schemeClr>
              </a:duotone>
              <a:extLst>
                <a:ext uri="{28A0092B-C50C-407E-A947-70E740481C1C}">
                  <a14:useLocalDpi xmlns:a14="http://schemas.microsoft.com/office/drawing/2010/main" val="0"/>
                </a:ext>
              </a:extLst>
            </a:blip>
            <a:stretch>
              <a:fillRect/>
            </a:stretch>
          </p:blipFill>
          <p:spPr>
            <a:xfrm rot="1784563">
              <a:off x="1199258" y="2460226"/>
              <a:ext cx="1919539" cy="1982310"/>
            </a:xfrm>
            <a:prstGeom prst="rect">
              <a:avLst/>
            </a:prstGeom>
          </p:spPr>
        </p:pic>
      </p:grpSp>
      <p:sp>
        <p:nvSpPr>
          <p:cNvPr id="34" name="MH_Entry_1"/>
          <p:cNvSpPr/>
          <p:nvPr>
            <p:custDataLst>
              <p:tags r:id="rId5"/>
            </p:custDataLst>
          </p:nvPr>
        </p:nvSpPr>
        <p:spPr>
          <a:xfrm>
            <a:off x="4624070" y="2425700"/>
            <a:ext cx="6598920" cy="1545590"/>
          </a:xfrm>
          <a:prstGeom prst="roundRect">
            <a:avLst>
              <a:gd name="adj" fmla="val 9124"/>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字魂59号-创粗黑"/>
                <a:ea typeface="+mn-ea"/>
                <a:cs typeface="+mn-cs"/>
              </a:defRPr>
            </a:lvl1pPr>
            <a:lvl2pPr marL="457200" algn="l" defTabSz="914400" rtl="0" eaLnBrk="1" latinLnBrk="0" hangingPunct="1">
              <a:defRPr sz="1800" kern="1200">
                <a:solidFill>
                  <a:srgbClr val="FFFFFF"/>
                </a:solidFill>
                <a:latin typeface="字魂59号-创粗黑"/>
                <a:ea typeface="+mn-ea"/>
                <a:cs typeface="+mn-cs"/>
              </a:defRPr>
            </a:lvl2pPr>
            <a:lvl3pPr marL="914400" algn="l" defTabSz="914400" rtl="0" eaLnBrk="1" latinLnBrk="0" hangingPunct="1">
              <a:defRPr sz="1800" kern="1200">
                <a:solidFill>
                  <a:srgbClr val="FFFFFF"/>
                </a:solidFill>
                <a:latin typeface="字魂59号-创粗黑"/>
                <a:ea typeface="+mn-ea"/>
                <a:cs typeface="+mn-cs"/>
              </a:defRPr>
            </a:lvl3pPr>
            <a:lvl4pPr marL="1371600" algn="l" defTabSz="914400" rtl="0" eaLnBrk="1" latinLnBrk="0" hangingPunct="1">
              <a:defRPr sz="1800" kern="1200">
                <a:solidFill>
                  <a:srgbClr val="FFFFFF"/>
                </a:solidFill>
                <a:latin typeface="字魂59号-创粗黑"/>
                <a:ea typeface="+mn-ea"/>
                <a:cs typeface="+mn-cs"/>
              </a:defRPr>
            </a:lvl4pPr>
            <a:lvl5pPr marL="1828800" algn="l" defTabSz="914400" rtl="0" eaLnBrk="1" latinLnBrk="0" hangingPunct="1">
              <a:defRPr sz="1800" kern="1200">
                <a:solidFill>
                  <a:srgbClr val="FFFFFF"/>
                </a:solidFill>
                <a:latin typeface="字魂59号-创粗黑"/>
                <a:ea typeface="+mn-ea"/>
                <a:cs typeface="+mn-cs"/>
              </a:defRPr>
            </a:lvl5pPr>
            <a:lvl6pPr marL="2286000" algn="l" defTabSz="914400" rtl="0" eaLnBrk="1" latinLnBrk="0" hangingPunct="1">
              <a:defRPr sz="1800" kern="1200">
                <a:solidFill>
                  <a:srgbClr val="FFFFFF"/>
                </a:solidFill>
                <a:latin typeface="字魂59号-创粗黑"/>
                <a:ea typeface="+mn-ea"/>
                <a:cs typeface="+mn-cs"/>
              </a:defRPr>
            </a:lvl6pPr>
            <a:lvl7pPr marL="2743200" algn="l" defTabSz="914400" rtl="0" eaLnBrk="1" latinLnBrk="0" hangingPunct="1">
              <a:defRPr sz="1800" kern="1200">
                <a:solidFill>
                  <a:srgbClr val="FFFFFF"/>
                </a:solidFill>
                <a:latin typeface="字魂59号-创粗黑"/>
                <a:ea typeface="+mn-ea"/>
                <a:cs typeface="+mn-cs"/>
              </a:defRPr>
            </a:lvl7pPr>
            <a:lvl8pPr marL="3200400" algn="l" defTabSz="914400" rtl="0" eaLnBrk="1" latinLnBrk="0" hangingPunct="1">
              <a:defRPr sz="1800" kern="1200">
                <a:solidFill>
                  <a:srgbClr val="FFFFFF"/>
                </a:solidFill>
                <a:latin typeface="字魂59号-创粗黑"/>
                <a:ea typeface="+mn-ea"/>
                <a:cs typeface="+mn-cs"/>
              </a:defRPr>
            </a:lvl8pPr>
            <a:lvl9pPr marL="3657600" algn="l" defTabSz="914400" rtl="0" eaLnBrk="1" latinLnBrk="0" hangingPunct="1">
              <a:defRPr sz="1800" kern="1200">
                <a:solidFill>
                  <a:srgbClr val="FFFFFF"/>
                </a:solidFill>
                <a:latin typeface="字魂59号-创粗黑"/>
                <a:ea typeface="+mn-ea"/>
                <a:cs typeface="+mn-cs"/>
              </a:defRPr>
            </a:lvl9pPr>
          </a:lstStyle>
          <a:p>
            <a:pPr algn="ctr"/>
            <a:r>
              <a:rPr lang="zh-CN" altLang="en-US" sz="4000" spc="200">
                <a:solidFill>
                  <a:schemeClr val="tx1">
                    <a:lumMod val="85000"/>
                    <a:lumOff val="15000"/>
                  </a:schemeClr>
                </a:solidFill>
                <a:latin typeface="微软雅黑" panose="020b0503020204020204" pitchFamily="34" charset="-122"/>
                <a:ea typeface="微软雅黑" panose="020b0503020204020204" pitchFamily="34" charset="-122"/>
              </a:rPr>
              <a:t>二．命题分析和意图</a:t>
            </a:r>
            <a:endParaRPr lang="zh-CN" altLang="en-US" sz="4000" spc="20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35" name="MH_Number_1"/>
          <p:cNvSpPr/>
          <p:nvPr>
            <p:custDataLst>
              <p:tags r:id="rId6"/>
            </p:custDataLst>
          </p:nvPr>
        </p:nvSpPr>
        <p:spPr>
          <a:xfrm>
            <a:off x="2862991" y="2425966"/>
            <a:ext cx="1546378" cy="1545333"/>
          </a:xfrm>
          <a:prstGeom prst="ellipse">
            <a:avLst/>
          </a:prstGeom>
          <a:noFill/>
          <a:ln w="12700">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defPPr>
              <a:defRPr lang="zh-CN"/>
            </a:defPPr>
            <a:lvl1pPr marL="0" algn="l" defTabSz="914400" rtl="0" eaLnBrk="1" latinLnBrk="0" hangingPunct="1">
              <a:defRPr sz="1800" kern="1200">
                <a:solidFill>
                  <a:srgbClr val="FFFFFF"/>
                </a:solidFill>
                <a:latin typeface="字魂59号-创粗黑"/>
                <a:ea typeface="+mn-ea"/>
                <a:cs typeface="+mn-cs"/>
              </a:defRPr>
            </a:lvl1pPr>
            <a:lvl2pPr marL="457200" algn="l" defTabSz="914400" rtl="0" eaLnBrk="1" latinLnBrk="0" hangingPunct="1">
              <a:defRPr sz="1800" kern="1200">
                <a:solidFill>
                  <a:srgbClr val="FFFFFF"/>
                </a:solidFill>
                <a:latin typeface="字魂59号-创粗黑"/>
                <a:ea typeface="+mn-ea"/>
                <a:cs typeface="+mn-cs"/>
              </a:defRPr>
            </a:lvl2pPr>
            <a:lvl3pPr marL="914400" algn="l" defTabSz="914400" rtl="0" eaLnBrk="1" latinLnBrk="0" hangingPunct="1">
              <a:defRPr sz="1800" kern="1200">
                <a:solidFill>
                  <a:srgbClr val="FFFFFF"/>
                </a:solidFill>
                <a:latin typeface="字魂59号-创粗黑"/>
                <a:ea typeface="+mn-ea"/>
                <a:cs typeface="+mn-cs"/>
              </a:defRPr>
            </a:lvl3pPr>
            <a:lvl4pPr marL="1371600" algn="l" defTabSz="914400" rtl="0" eaLnBrk="1" latinLnBrk="0" hangingPunct="1">
              <a:defRPr sz="1800" kern="1200">
                <a:solidFill>
                  <a:srgbClr val="FFFFFF"/>
                </a:solidFill>
                <a:latin typeface="字魂59号-创粗黑"/>
                <a:ea typeface="+mn-ea"/>
                <a:cs typeface="+mn-cs"/>
              </a:defRPr>
            </a:lvl4pPr>
            <a:lvl5pPr marL="1828800" algn="l" defTabSz="914400" rtl="0" eaLnBrk="1" latinLnBrk="0" hangingPunct="1">
              <a:defRPr sz="1800" kern="1200">
                <a:solidFill>
                  <a:srgbClr val="FFFFFF"/>
                </a:solidFill>
                <a:latin typeface="字魂59号-创粗黑"/>
                <a:ea typeface="+mn-ea"/>
                <a:cs typeface="+mn-cs"/>
              </a:defRPr>
            </a:lvl5pPr>
            <a:lvl6pPr marL="2286000" algn="l" defTabSz="914400" rtl="0" eaLnBrk="1" latinLnBrk="0" hangingPunct="1">
              <a:defRPr sz="1800" kern="1200">
                <a:solidFill>
                  <a:srgbClr val="FFFFFF"/>
                </a:solidFill>
                <a:latin typeface="字魂59号-创粗黑"/>
                <a:ea typeface="+mn-ea"/>
                <a:cs typeface="+mn-cs"/>
              </a:defRPr>
            </a:lvl6pPr>
            <a:lvl7pPr marL="2743200" algn="l" defTabSz="914400" rtl="0" eaLnBrk="1" latinLnBrk="0" hangingPunct="1">
              <a:defRPr sz="1800" kern="1200">
                <a:solidFill>
                  <a:srgbClr val="FFFFFF"/>
                </a:solidFill>
                <a:latin typeface="字魂59号-创粗黑"/>
                <a:ea typeface="+mn-ea"/>
                <a:cs typeface="+mn-cs"/>
              </a:defRPr>
            </a:lvl7pPr>
            <a:lvl8pPr marL="3200400" algn="l" defTabSz="914400" rtl="0" eaLnBrk="1" latinLnBrk="0" hangingPunct="1">
              <a:defRPr sz="1800" kern="1200">
                <a:solidFill>
                  <a:srgbClr val="FFFFFF"/>
                </a:solidFill>
                <a:latin typeface="字魂59号-创粗黑"/>
                <a:ea typeface="+mn-ea"/>
                <a:cs typeface="+mn-cs"/>
              </a:defRPr>
            </a:lvl8pPr>
            <a:lvl9pPr marL="3657600" algn="l" defTabSz="914400" rtl="0" eaLnBrk="1" latinLnBrk="0" hangingPunct="1">
              <a:defRPr sz="1800" kern="1200">
                <a:solidFill>
                  <a:srgbClr val="FFFFFF"/>
                </a:solidFill>
                <a:latin typeface="字魂59号-创粗黑"/>
                <a:ea typeface="+mn-ea"/>
                <a:cs typeface="+mn-cs"/>
              </a:defRPr>
            </a:lvl9pPr>
          </a:lstStyle>
          <a:p>
            <a:pPr algn="ctr"/>
            <a:r>
              <a:rPr lang="en-US" altLang="zh-CN" sz="16600" b="1">
                <a:solidFill>
                  <a:srgbClr val="FFC939"/>
                </a:solidFill>
                <a:latin typeface="造字工房童心（非商用）常规体" pitchFamily="2" charset="-122"/>
                <a:ea typeface="造字工房童心（非商用）常规体" pitchFamily="2" charset="-122"/>
                <a:cs typeface="Times New Roman" panose="02020603050405020304" pitchFamily="18" charset="0"/>
              </a:rPr>
              <a:t>2</a:t>
            </a:r>
            <a:endParaRPr lang="en-US" altLang="zh-CN" sz="16600" b="1">
              <a:solidFill>
                <a:srgbClr val="FFC939"/>
              </a:solidFill>
              <a:latin typeface="造字工房童心（非商用）常规体" pitchFamily="2" charset="-122"/>
              <a:ea typeface="造字工房童心（非商用）常规体" pitchFamily="2" charset="-122"/>
              <a:cs typeface="Times New Roman" panose="02020603050405020304" pitchFamily="18" charset="0"/>
            </a:endParaRPr>
          </a:p>
        </p:txBody>
      </p:sp>
      <p:cxnSp>
        <p:nvCxnSpPr>
          <p:cNvPr id="36" name="直接连接符 35"/>
          <p:cNvCxnSpPr/>
          <p:nvPr/>
        </p:nvCxnSpPr>
        <p:spPr>
          <a:xfrm>
            <a:off x="6380480" y="3705860"/>
            <a:ext cx="3012440" cy="0"/>
          </a:xfrm>
          <a:prstGeom prst="line">
            <a:avLst/>
          </a:prstGeom>
          <a:ln>
            <a:solidFill>
              <a:srgbClr val="F7B844"/>
            </a:solidFill>
          </a:ln>
        </p:spPr>
        <p:style>
          <a:lnRef idx="1">
            <a:schemeClr val="accent1"/>
          </a:lnRef>
          <a:fillRef idx="0">
            <a:schemeClr val="accent1"/>
          </a:fillRef>
          <a:effectRef idx="0">
            <a:schemeClr val="accent1"/>
          </a:effectRef>
          <a:fontRef idx="minor">
            <a:schemeClr val="tx1"/>
          </a:fontRef>
        </p:style>
      </p:cxnSp>
      <p:grpSp>
        <p:nvGrpSpPr>
          <p:cNvPr id="70" name="组合 69"/>
          <p:cNvGrpSpPr/>
          <p:nvPr/>
        </p:nvGrpSpPr>
        <p:grpSpPr>
          <a:xfrm rot="17141417">
            <a:off x="2223181" y="3390050"/>
            <a:ext cx="742950" cy="1528763"/>
            <a:chOff x="7412038" y="1163638"/>
            <a:chExt cx="742950" cy="1528763"/>
          </a:xfrm>
        </p:grpSpPr>
        <p:sp>
          <p:nvSpPr>
            <p:cNvPr id="71" name="Freeform 117"/>
            <p:cNvSpPr/>
            <p:nvPr/>
          </p:nvSpPr>
          <p:spPr bwMode="auto">
            <a:xfrm>
              <a:off x="7432675" y="1174750"/>
              <a:ext cx="712788" cy="1497013"/>
            </a:xfrm>
            <a:custGeom>
              <a:gdLst>
                <a:gd name="T0" fmla="*/ 111 w 449"/>
                <a:gd name="T1" fmla="*/ 943 h 943"/>
                <a:gd name="T2" fmla="*/ 433 w 449"/>
                <a:gd name="T3" fmla="*/ 190 h 943"/>
                <a:gd name="T4" fmla="*/ 449 w 449"/>
                <a:gd name="T5" fmla="*/ 0 h 943"/>
                <a:gd name="T6" fmla="*/ 324 w 449"/>
                <a:gd name="T7" fmla="*/ 144 h 943"/>
                <a:gd name="T8" fmla="*/ 0 w 449"/>
                <a:gd name="T9" fmla="*/ 899 h 943"/>
                <a:gd name="T10" fmla="*/ 111 w 449"/>
                <a:gd name="T11" fmla="*/ 943 h 943"/>
              </a:gdLst>
              <a:cxnLst>
                <a:cxn ang="0">
                  <a:pos x="T0" y="T1"/>
                </a:cxn>
                <a:cxn ang="0">
                  <a:pos x="T2" y="T3"/>
                </a:cxn>
                <a:cxn ang="0">
                  <a:pos x="T4" y="T5"/>
                </a:cxn>
                <a:cxn ang="0">
                  <a:pos x="T6" y="T7"/>
                </a:cxn>
                <a:cxn ang="0">
                  <a:pos x="T8" y="T9"/>
                </a:cxn>
                <a:cxn ang="0">
                  <a:pos x="T10" y="T11"/>
                </a:cxn>
              </a:cxnLst>
              <a:rect l="0" t="0" r="r" b="b"/>
              <a:pathLst>
                <a:path w="449" h="943">
                  <a:moveTo>
                    <a:pt x="111" y="943"/>
                  </a:moveTo>
                  <a:lnTo>
                    <a:pt x="433" y="190"/>
                  </a:lnTo>
                  <a:lnTo>
                    <a:pt x="449" y="0"/>
                  </a:lnTo>
                  <a:lnTo>
                    <a:pt x="324" y="144"/>
                  </a:lnTo>
                  <a:lnTo>
                    <a:pt x="0" y="899"/>
                  </a:lnTo>
                  <a:lnTo>
                    <a:pt x="111" y="943"/>
                  </a:lnTo>
                  <a:close/>
                </a:path>
              </a:pathLst>
            </a:custGeom>
            <a:solidFill>
              <a:srgbClr val="F7B84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118"/>
            <p:cNvSpPr/>
            <p:nvPr/>
          </p:nvSpPr>
          <p:spPr bwMode="auto">
            <a:xfrm>
              <a:off x="7432675" y="1174750"/>
              <a:ext cx="712788" cy="1497013"/>
            </a:xfrm>
            <a:custGeom>
              <a:gdLst>
                <a:gd name="T0" fmla="*/ 111 w 449"/>
                <a:gd name="T1" fmla="*/ 943 h 943"/>
                <a:gd name="T2" fmla="*/ 433 w 449"/>
                <a:gd name="T3" fmla="*/ 190 h 943"/>
                <a:gd name="T4" fmla="*/ 449 w 449"/>
                <a:gd name="T5" fmla="*/ 0 h 943"/>
                <a:gd name="T6" fmla="*/ 324 w 449"/>
                <a:gd name="T7" fmla="*/ 144 h 943"/>
                <a:gd name="T8" fmla="*/ 0 w 449"/>
                <a:gd name="T9" fmla="*/ 899 h 943"/>
              </a:gdLst>
              <a:cxnLst>
                <a:cxn ang="0">
                  <a:pos x="T0" y="T1"/>
                </a:cxn>
                <a:cxn ang="0">
                  <a:pos x="T2" y="T3"/>
                </a:cxn>
                <a:cxn ang="0">
                  <a:pos x="T4" y="T5"/>
                </a:cxn>
                <a:cxn ang="0">
                  <a:pos x="T6" y="T7"/>
                </a:cxn>
                <a:cxn ang="0">
                  <a:pos x="T8" y="T9"/>
                </a:cxn>
              </a:cxnLst>
              <a:rect l="0" t="0" r="r" b="b"/>
              <a:pathLst>
                <a:path w="449" h="943">
                  <a:moveTo>
                    <a:pt x="111" y="943"/>
                  </a:moveTo>
                  <a:lnTo>
                    <a:pt x="433" y="190"/>
                  </a:lnTo>
                  <a:lnTo>
                    <a:pt x="449" y="0"/>
                  </a:lnTo>
                  <a:lnTo>
                    <a:pt x="324" y="144"/>
                  </a:lnTo>
                  <a:lnTo>
                    <a:pt x="0" y="899"/>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19"/>
            <p:cNvSpPr/>
            <p:nvPr/>
          </p:nvSpPr>
          <p:spPr bwMode="auto">
            <a:xfrm>
              <a:off x="7423150" y="1163638"/>
              <a:ext cx="731838" cy="1514475"/>
            </a:xfrm>
            <a:custGeom>
              <a:gdLst>
                <a:gd name="T0" fmla="*/ 101 w 378"/>
                <a:gd name="T1" fmla="*/ 782 h 782"/>
                <a:gd name="T2" fmla="*/ 91 w 378"/>
                <a:gd name="T3" fmla="*/ 777 h 782"/>
                <a:gd name="T4" fmla="*/ 355 w 378"/>
                <a:gd name="T5" fmla="*/ 161 h 782"/>
                <a:gd name="T6" fmla="*/ 366 w 378"/>
                <a:gd name="T7" fmla="*/ 22 h 782"/>
                <a:gd name="T8" fmla="*/ 275 w 378"/>
                <a:gd name="T9" fmla="*/ 127 h 782"/>
                <a:gd name="T10" fmla="*/ 10 w 378"/>
                <a:gd name="T11" fmla="*/ 745 h 782"/>
                <a:gd name="T12" fmla="*/ 0 w 378"/>
                <a:gd name="T13" fmla="*/ 741 h 782"/>
                <a:gd name="T14" fmla="*/ 266 w 378"/>
                <a:gd name="T15" fmla="*/ 122 h 782"/>
                <a:gd name="T16" fmla="*/ 267 w 378"/>
                <a:gd name="T17" fmla="*/ 121 h 782"/>
                <a:gd name="T18" fmla="*/ 369 w 378"/>
                <a:gd name="T19" fmla="*/ 2 h 782"/>
                <a:gd name="T20" fmla="*/ 375 w 378"/>
                <a:gd name="T21" fmla="*/ 1 h 782"/>
                <a:gd name="T22" fmla="*/ 378 w 378"/>
                <a:gd name="T23" fmla="*/ 6 h 782"/>
                <a:gd name="T24" fmla="*/ 366 w 378"/>
                <a:gd name="T25" fmla="*/ 163 h 782"/>
                <a:gd name="T26" fmla="*/ 365 w 378"/>
                <a:gd name="T27" fmla="*/ 165 h 782"/>
                <a:gd name="T28" fmla="*/ 101 w 378"/>
                <a:gd name="T29" fmla="*/ 782 h 78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78" h="782">
                  <a:moveTo>
                    <a:pt x="101" y="782"/>
                  </a:moveTo>
                  <a:cubicBezTo>
                    <a:pt x="91" y="777"/>
                    <a:pt x="91" y="777"/>
                    <a:pt x="91" y="777"/>
                  </a:cubicBezTo>
                  <a:cubicBezTo>
                    <a:pt x="355" y="161"/>
                    <a:pt x="355" y="161"/>
                    <a:pt x="355" y="161"/>
                  </a:cubicBezTo>
                  <a:cubicBezTo>
                    <a:pt x="366" y="22"/>
                    <a:pt x="366" y="22"/>
                    <a:pt x="366" y="22"/>
                  </a:cubicBezTo>
                  <a:cubicBezTo>
                    <a:pt x="275" y="127"/>
                    <a:pt x="275" y="127"/>
                    <a:pt x="275" y="127"/>
                  </a:cubicBezTo>
                  <a:cubicBezTo>
                    <a:pt x="10" y="745"/>
                    <a:pt x="10" y="745"/>
                    <a:pt x="10" y="745"/>
                  </a:cubicBezTo>
                  <a:cubicBezTo>
                    <a:pt x="0" y="741"/>
                    <a:pt x="0" y="741"/>
                    <a:pt x="0" y="741"/>
                  </a:cubicBezTo>
                  <a:cubicBezTo>
                    <a:pt x="266" y="122"/>
                    <a:pt x="266" y="122"/>
                    <a:pt x="266" y="122"/>
                  </a:cubicBezTo>
                  <a:cubicBezTo>
                    <a:pt x="266" y="121"/>
                    <a:pt x="266" y="121"/>
                    <a:pt x="267" y="121"/>
                  </a:cubicBezTo>
                  <a:cubicBezTo>
                    <a:pt x="369" y="2"/>
                    <a:pt x="369" y="2"/>
                    <a:pt x="369" y="2"/>
                  </a:cubicBezTo>
                  <a:cubicBezTo>
                    <a:pt x="370" y="1"/>
                    <a:pt x="372" y="0"/>
                    <a:pt x="375" y="1"/>
                  </a:cubicBezTo>
                  <a:cubicBezTo>
                    <a:pt x="377" y="2"/>
                    <a:pt x="378" y="4"/>
                    <a:pt x="378" y="6"/>
                  </a:cubicBezTo>
                  <a:cubicBezTo>
                    <a:pt x="366" y="163"/>
                    <a:pt x="366" y="163"/>
                    <a:pt x="366" y="163"/>
                  </a:cubicBezTo>
                  <a:cubicBezTo>
                    <a:pt x="366" y="163"/>
                    <a:pt x="366" y="164"/>
                    <a:pt x="365" y="165"/>
                  </a:cubicBezTo>
                  <a:lnTo>
                    <a:pt x="101" y="782"/>
                  </a:lnTo>
                  <a:close/>
                </a:path>
              </a:pathLst>
            </a:custGeom>
            <a:solidFill>
              <a:srgbClr val="F7B84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20"/>
            <p:cNvSpPr/>
            <p:nvPr/>
          </p:nvSpPr>
          <p:spPr bwMode="auto">
            <a:xfrm>
              <a:off x="7953375" y="1174750"/>
              <a:ext cx="192088" cy="307975"/>
            </a:xfrm>
            <a:custGeom>
              <a:gdLst>
                <a:gd name="T0" fmla="*/ 99 w 99"/>
                <a:gd name="T1" fmla="*/ 0 h 159"/>
                <a:gd name="T2" fmla="*/ 1 w 99"/>
                <a:gd name="T3" fmla="*/ 113 h 159"/>
                <a:gd name="T4" fmla="*/ 2 w 99"/>
                <a:gd name="T5" fmla="*/ 116 h 159"/>
                <a:gd name="T6" fmla="*/ 14 w 99"/>
                <a:gd name="T7" fmla="*/ 141 h 159"/>
                <a:gd name="T8" fmla="*/ 41 w 99"/>
                <a:gd name="T9" fmla="*/ 136 h 159"/>
                <a:gd name="T10" fmla="*/ 46 w 99"/>
                <a:gd name="T11" fmla="*/ 154 h 159"/>
                <a:gd name="T12" fmla="*/ 64 w 99"/>
                <a:gd name="T13" fmla="*/ 159 h 159"/>
                <a:gd name="T14" fmla="*/ 83 w 99"/>
                <a:gd name="T15" fmla="*/ 154 h 159"/>
                <a:gd name="T16" fmla="*/ 87 w 99"/>
                <a:gd name="T17" fmla="*/ 153 h 159"/>
                <a:gd name="T18" fmla="*/ 99 w 99"/>
                <a:gd name="T19" fmla="*/ 0 h 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9" h="159">
                  <a:moveTo>
                    <a:pt x="99" y="0"/>
                  </a:moveTo>
                  <a:cubicBezTo>
                    <a:pt x="1" y="113"/>
                    <a:pt x="1" y="113"/>
                    <a:pt x="1" y="113"/>
                  </a:cubicBezTo>
                  <a:cubicBezTo>
                    <a:pt x="2" y="116"/>
                    <a:pt x="2" y="116"/>
                    <a:pt x="2" y="116"/>
                  </a:cubicBezTo>
                  <a:cubicBezTo>
                    <a:pt x="0" y="126"/>
                    <a:pt x="5" y="137"/>
                    <a:pt x="14" y="141"/>
                  </a:cubicBezTo>
                  <a:cubicBezTo>
                    <a:pt x="23" y="145"/>
                    <a:pt x="35" y="143"/>
                    <a:pt x="41" y="136"/>
                  </a:cubicBezTo>
                  <a:cubicBezTo>
                    <a:pt x="39" y="142"/>
                    <a:pt x="41" y="149"/>
                    <a:pt x="46" y="154"/>
                  </a:cubicBezTo>
                  <a:cubicBezTo>
                    <a:pt x="51" y="158"/>
                    <a:pt x="58" y="159"/>
                    <a:pt x="64" y="159"/>
                  </a:cubicBezTo>
                  <a:cubicBezTo>
                    <a:pt x="71" y="158"/>
                    <a:pt x="77" y="156"/>
                    <a:pt x="83" y="154"/>
                  </a:cubicBezTo>
                  <a:cubicBezTo>
                    <a:pt x="87" y="153"/>
                    <a:pt x="87" y="153"/>
                    <a:pt x="87" y="153"/>
                  </a:cubicBezTo>
                  <a:lnTo>
                    <a:pt x="99" y="0"/>
                  </a:lnTo>
                  <a:close/>
                </a:path>
              </a:pathLst>
            </a:custGeom>
            <a:solidFill>
              <a:srgbClr val="FFF0F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21"/>
            <p:cNvSpPr>
              <a:spLocks noEditPoints="1"/>
            </p:cNvSpPr>
            <p:nvPr/>
          </p:nvSpPr>
          <p:spPr bwMode="auto">
            <a:xfrm>
              <a:off x="7943850" y="1163638"/>
              <a:ext cx="211138" cy="328613"/>
            </a:xfrm>
            <a:custGeom>
              <a:gdLst>
                <a:gd name="T0" fmla="*/ 67 w 109"/>
                <a:gd name="T1" fmla="*/ 170 h 170"/>
                <a:gd name="T2" fmla="*/ 48 w 109"/>
                <a:gd name="T3" fmla="*/ 164 h 170"/>
                <a:gd name="T4" fmla="*/ 40 w 109"/>
                <a:gd name="T5" fmla="*/ 152 h 170"/>
                <a:gd name="T6" fmla="*/ 17 w 109"/>
                <a:gd name="T7" fmla="*/ 152 h 170"/>
                <a:gd name="T8" fmla="*/ 1 w 109"/>
                <a:gd name="T9" fmla="*/ 123 h 170"/>
                <a:gd name="T10" fmla="*/ 1 w 109"/>
                <a:gd name="T11" fmla="*/ 122 h 170"/>
                <a:gd name="T12" fmla="*/ 2 w 109"/>
                <a:gd name="T13" fmla="*/ 116 h 170"/>
                <a:gd name="T14" fmla="*/ 100 w 109"/>
                <a:gd name="T15" fmla="*/ 2 h 170"/>
                <a:gd name="T16" fmla="*/ 106 w 109"/>
                <a:gd name="T17" fmla="*/ 1 h 170"/>
                <a:gd name="T18" fmla="*/ 109 w 109"/>
                <a:gd name="T19" fmla="*/ 6 h 170"/>
                <a:gd name="T20" fmla="*/ 97 w 109"/>
                <a:gd name="T21" fmla="*/ 160 h 170"/>
                <a:gd name="T22" fmla="*/ 93 w 109"/>
                <a:gd name="T23" fmla="*/ 165 h 170"/>
                <a:gd name="T24" fmla="*/ 89 w 109"/>
                <a:gd name="T25" fmla="*/ 165 h 170"/>
                <a:gd name="T26" fmla="*/ 70 w 109"/>
                <a:gd name="T27" fmla="*/ 170 h 170"/>
                <a:gd name="T28" fmla="*/ 67 w 109"/>
                <a:gd name="T29" fmla="*/ 170 h 170"/>
                <a:gd name="T30" fmla="*/ 46 w 109"/>
                <a:gd name="T31" fmla="*/ 137 h 170"/>
                <a:gd name="T32" fmla="*/ 49 w 109"/>
                <a:gd name="T33" fmla="*/ 138 h 170"/>
                <a:gd name="T34" fmla="*/ 51 w 109"/>
                <a:gd name="T35" fmla="*/ 144 h 170"/>
                <a:gd name="T36" fmla="*/ 55 w 109"/>
                <a:gd name="T37" fmla="*/ 156 h 170"/>
                <a:gd name="T38" fmla="*/ 69 w 109"/>
                <a:gd name="T39" fmla="*/ 159 h 170"/>
                <a:gd name="T40" fmla="*/ 87 w 109"/>
                <a:gd name="T41" fmla="*/ 155 h 170"/>
                <a:gd name="T42" fmla="*/ 87 w 109"/>
                <a:gd name="T43" fmla="*/ 155 h 170"/>
                <a:gd name="T44" fmla="*/ 97 w 109"/>
                <a:gd name="T45" fmla="*/ 22 h 170"/>
                <a:gd name="T46" fmla="*/ 12 w 109"/>
                <a:gd name="T47" fmla="*/ 120 h 170"/>
                <a:gd name="T48" fmla="*/ 12 w 109"/>
                <a:gd name="T49" fmla="*/ 123 h 170"/>
                <a:gd name="T50" fmla="*/ 22 w 109"/>
                <a:gd name="T51" fmla="*/ 142 h 170"/>
                <a:gd name="T52" fmla="*/ 42 w 109"/>
                <a:gd name="T53" fmla="*/ 138 h 170"/>
                <a:gd name="T54" fmla="*/ 46 w 109"/>
                <a:gd name="T55" fmla="*/ 137 h 1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09" h="170">
                  <a:moveTo>
                    <a:pt x="67" y="170"/>
                  </a:moveTo>
                  <a:cubicBezTo>
                    <a:pt x="59" y="170"/>
                    <a:pt x="53" y="168"/>
                    <a:pt x="48" y="164"/>
                  </a:cubicBezTo>
                  <a:cubicBezTo>
                    <a:pt x="44" y="161"/>
                    <a:pt x="42" y="157"/>
                    <a:pt x="40" y="152"/>
                  </a:cubicBezTo>
                  <a:cubicBezTo>
                    <a:pt x="33" y="155"/>
                    <a:pt x="24" y="155"/>
                    <a:pt x="17" y="152"/>
                  </a:cubicBezTo>
                  <a:cubicBezTo>
                    <a:pt x="6" y="146"/>
                    <a:pt x="0" y="135"/>
                    <a:pt x="1" y="123"/>
                  </a:cubicBezTo>
                  <a:cubicBezTo>
                    <a:pt x="1" y="122"/>
                    <a:pt x="1" y="122"/>
                    <a:pt x="1" y="122"/>
                  </a:cubicBezTo>
                  <a:cubicBezTo>
                    <a:pt x="0" y="120"/>
                    <a:pt x="0" y="118"/>
                    <a:pt x="2" y="116"/>
                  </a:cubicBezTo>
                  <a:cubicBezTo>
                    <a:pt x="100" y="2"/>
                    <a:pt x="100" y="2"/>
                    <a:pt x="100" y="2"/>
                  </a:cubicBezTo>
                  <a:cubicBezTo>
                    <a:pt x="101" y="1"/>
                    <a:pt x="103" y="0"/>
                    <a:pt x="106" y="1"/>
                  </a:cubicBezTo>
                  <a:cubicBezTo>
                    <a:pt x="108" y="2"/>
                    <a:pt x="109" y="4"/>
                    <a:pt x="109" y="6"/>
                  </a:cubicBezTo>
                  <a:cubicBezTo>
                    <a:pt x="97" y="160"/>
                    <a:pt x="97" y="160"/>
                    <a:pt x="97" y="160"/>
                  </a:cubicBezTo>
                  <a:cubicBezTo>
                    <a:pt x="97" y="162"/>
                    <a:pt x="95" y="164"/>
                    <a:pt x="93" y="165"/>
                  </a:cubicBezTo>
                  <a:cubicBezTo>
                    <a:pt x="89" y="165"/>
                    <a:pt x="89" y="165"/>
                    <a:pt x="89" y="165"/>
                  </a:cubicBezTo>
                  <a:cubicBezTo>
                    <a:pt x="84" y="167"/>
                    <a:pt x="77" y="170"/>
                    <a:pt x="70" y="170"/>
                  </a:cubicBezTo>
                  <a:cubicBezTo>
                    <a:pt x="69" y="170"/>
                    <a:pt x="68" y="170"/>
                    <a:pt x="67" y="170"/>
                  </a:cubicBezTo>
                  <a:close/>
                  <a:moveTo>
                    <a:pt x="46" y="137"/>
                  </a:moveTo>
                  <a:cubicBezTo>
                    <a:pt x="47" y="137"/>
                    <a:pt x="48" y="137"/>
                    <a:pt x="49" y="138"/>
                  </a:cubicBezTo>
                  <a:cubicBezTo>
                    <a:pt x="52" y="139"/>
                    <a:pt x="52" y="142"/>
                    <a:pt x="51" y="144"/>
                  </a:cubicBezTo>
                  <a:cubicBezTo>
                    <a:pt x="50" y="148"/>
                    <a:pt x="51" y="153"/>
                    <a:pt x="55" y="156"/>
                  </a:cubicBezTo>
                  <a:cubicBezTo>
                    <a:pt x="58" y="159"/>
                    <a:pt x="63" y="160"/>
                    <a:pt x="69" y="159"/>
                  </a:cubicBezTo>
                  <a:cubicBezTo>
                    <a:pt x="75" y="159"/>
                    <a:pt x="81" y="157"/>
                    <a:pt x="87" y="155"/>
                  </a:cubicBezTo>
                  <a:cubicBezTo>
                    <a:pt x="87" y="155"/>
                    <a:pt x="87" y="155"/>
                    <a:pt x="87" y="155"/>
                  </a:cubicBezTo>
                  <a:cubicBezTo>
                    <a:pt x="97" y="22"/>
                    <a:pt x="97" y="22"/>
                    <a:pt x="97" y="22"/>
                  </a:cubicBezTo>
                  <a:cubicBezTo>
                    <a:pt x="12" y="120"/>
                    <a:pt x="12" y="120"/>
                    <a:pt x="12" y="120"/>
                  </a:cubicBezTo>
                  <a:cubicBezTo>
                    <a:pt x="12" y="121"/>
                    <a:pt x="12" y="122"/>
                    <a:pt x="12" y="123"/>
                  </a:cubicBezTo>
                  <a:cubicBezTo>
                    <a:pt x="11" y="131"/>
                    <a:pt x="15" y="139"/>
                    <a:pt x="22" y="142"/>
                  </a:cubicBezTo>
                  <a:cubicBezTo>
                    <a:pt x="28" y="146"/>
                    <a:pt x="37" y="144"/>
                    <a:pt x="42" y="138"/>
                  </a:cubicBezTo>
                  <a:cubicBezTo>
                    <a:pt x="43" y="137"/>
                    <a:pt x="45" y="137"/>
                    <a:pt x="46" y="137"/>
                  </a:cubicBezTo>
                  <a:close/>
                </a:path>
              </a:pathLst>
            </a:custGeom>
            <a:solidFill>
              <a:srgbClr val="FFF0F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22"/>
            <p:cNvSpPr/>
            <p:nvPr/>
          </p:nvSpPr>
          <p:spPr bwMode="auto">
            <a:xfrm>
              <a:off x="7562850" y="1474788"/>
              <a:ext cx="469900" cy="1030288"/>
            </a:xfrm>
            <a:custGeom>
              <a:gdLst>
                <a:gd name="T0" fmla="*/ 24 w 296"/>
                <a:gd name="T1" fmla="*/ 649 h 649"/>
                <a:gd name="T2" fmla="*/ 0 w 296"/>
                <a:gd name="T3" fmla="*/ 638 h 649"/>
                <a:gd name="T4" fmla="*/ 273 w 296"/>
                <a:gd name="T5" fmla="*/ 0 h 649"/>
                <a:gd name="T6" fmla="*/ 296 w 296"/>
                <a:gd name="T7" fmla="*/ 10 h 649"/>
                <a:gd name="T8" fmla="*/ 24 w 296"/>
                <a:gd name="T9" fmla="*/ 649 h 649"/>
              </a:gdLst>
              <a:cxnLst>
                <a:cxn ang="0">
                  <a:pos x="T0" y="T1"/>
                </a:cxn>
                <a:cxn ang="0">
                  <a:pos x="T2" y="T3"/>
                </a:cxn>
                <a:cxn ang="0">
                  <a:pos x="T4" y="T5"/>
                </a:cxn>
                <a:cxn ang="0">
                  <a:pos x="T6" y="T7"/>
                </a:cxn>
                <a:cxn ang="0">
                  <a:pos x="T8" y="T9"/>
                </a:cxn>
              </a:cxnLst>
              <a:rect l="0" t="0" r="r" b="b"/>
              <a:pathLst>
                <a:path w="296" h="649">
                  <a:moveTo>
                    <a:pt x="24" y="649"/>
                  </a:moveTo>
                  <a:lnTo>
                    <a:pt x="0" y="638"/>
                  </a:lnTo>
                  <a:lnTo>
                    <a:pt x="273" y="0"/>
                  </a:lnTo>
                  <a:lnTo>
                    <a:pt x="296" y="10"/>
                  </a:lnTo>
                  <a:lnTo>
                    <a:pt x="24" y="649"/>
                  </a:lnTo>
                  <a:close/>
                </a:path>
              </a:pathLst>
            </a:custGeom>
            <a:solidFill>
              <a:srgbClr val="E1648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7" name="Freeform 123"/>
            <p:cNvSpPr/>
            <p:nvPr/>
          </p:nvSpPr>
          <p:spPr bwMode="auto">
            <a:xfrm>
              <a:off x="8051800" y="1174750"/>
              <a:ext cx="93663" cy="141288"/>
            </a:xfrm>
            <a:custGeom>
              <a:gdLst>
                <a:gd name="T0" fmla="*/ 2 w 48"/>
                <a:gd name="T1" fmla="*/ 57 h 73"/>
                <a:gd name="T2" fmla="*/ 37 w 48"/>
                <a:gd name="T3" fmla="*/ 72 h 73"/>
                <a:gd name="T4" fmla="*/ 42 w 48"/>
                <a:gd name="T5" fmla="*/ 73 h 73"/>
                <a:gd name="T6" fmla="*/ 48 w 48"/>
                <a:gd name="T7" fmla="*/ 0 h 73"/>
                <a:gd name="T8" fmla="*/ 0 w 48"/>
                <a:gd name="T9" fmla="*/ 55 h 73"/>
                <a:gd name="T10" fmla="*/ 2 w 48"/>
                <a:gd name="T11" fmla="*/ 57 h 73"/>
              </a:gdLst>
              <a:cxnLst>
                <a:cxn ang="0">
                  <a:pos x="T0" y="T1"/>
                </a:cxn>
                <a:cxn ang="0">
                  <a:pos x="T2" y="T3"/>
                </a:cxn>
                <a:cxn ang="0">
                  <a:pos x="T4" y="T5"/>
                </a:cxn>
                <a:cxn ang="0">
                  <a:pos x="T6" y="T7"/>
                </a:cxn>
                <a:cxn ang="0">
                  <a:pos x="T8" y="T9"/>
                </a:cxn>
                <a:cxn ang="0">
                  <a:pos x="T10" y="T11"/>
                </a:cxn>
              </a:cxnLst>
              <a:rect l="0" t="0" r="r" b="b"/>
              <a:pathLst>
                <a:path w="48" h="73">
                  <a:moveTo>
                    <a:pt x="2" y="57"/>
                  </a:moveTo>
                  <a:cubicBezTo>
                    <a:pt x="2" y="57"/>
                    <a:pt x="15" y="71"/>
                    <a:pt x="37" y="72"/>
                  </a:cubicBezTo>
                  <a:cubicBezTo>
                    <a:pt x="42" y="73"/>
                    <a:pt x="42" y="73"/>
                    <a:pt x="42" y="73"/>
                  </a:cubicBezTo>
                  <a:cubicBezTo>
                    <a:pt x="48" y="0"/>
                    <a:pt x="48" y="0"/>
                    <a:pt x="48" y="0"/>
                  </a:cubicBezTo>
                  <a:cubicBezTo>
                    <a:pt x="0" y="55"/>
                    <a:pt x="0" y="55"/>
                    <a:pt x="0" y="55"/>
                  </a:cubicBezTo>
                  <a:lnTo>
                    <a:pt x="2" y="57"/>
                  </a:lnTo>
                  <a:close/>
                </a:path>
              </a:pathLst>
            </a:custGeom>
            <a:solidFill>
              <a:srgbClr val="F7B84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8" name="Freeform 124"/>
            <p:cNvSpPr>
              <a:spLocks noEditPoints="1"/>
            </p:cNvSpPr>
            <p:nvPr/>
          </p:nvSpPr>
          <p:spPr bwMode="auto">
            <a:xfrm>
              <a:off x="8042275" y="1163638"/>
              <a:ext cx="112713" cy="161925"/>
            </a:xfrm>
            <a:custGeom>
              <a:gdLst>
                <a:gd name="T0" fmla="*/ 47 w 58"/>
                <a:gd name="T1" fmla="*/ 84 h 84"/>
                <a:gd name="T2" fmla="*/ 46 w 58"/>
                <a:gd name="T3" fmla="*/ 84 h 84"/>
                <a:gd name="T4" fmla="*/ 42 w 58"/>
                <a:gd name="T5" fmla="*/ 84 h 84"/>
                <a:gd name="T6" fmla="*/ 3 w 58"/>
                <a:gd name="T7" fmla="*/ 67 h 84"/>
                <a:gd name="T8" fmla="*/ 3 w 58"/>
                <a:gd name="T9" fmla="*/ 67 h 84"/>
                <a:gd name="T10" fmla="*/ 1 w 58"/>
                <a:gd name="T11" fmla="*/ 64 h 84"/>
                <a:gd name="T12" fmla="*/ 1 w 58"/>
                <a:gd name="T13" fmla="*/ 57 h 84"/>
                <a:gd name="T14" fmla="*/ 49 w 58"/>
                <a:gd name="T15" fmla="*/ 2 h 84"/>
                <a:gd name="T16" fmla="*/ 55 w 58"/>
                <a:gd name="T17" fmla="*/ 1 h 84"/>
                <a:gd name="T18" fmla="*/ 58 w 58"/>
                <a:gd name="T19" fmla="*/ 6 h 84"/>
                <a:gd name="T20" fmla="*/ 52 w 58"/>
                <a:gd name="T21" fmla="*/ 79 h 84"/>
                <a:gd name="T22" fmla="*/ 50 w 58"/>
                <a:gd name="T23" fmla="*/ 83 h 84"/>
                <a:gd name="T24" fmla="*/ 47 w 58"/>
                <a:gd name="T25" fmla="*/ 84 h 84"/>
                <a:gd name="T26" fmla="*/ 12 w 58"/>
                <a:gd name="T27" fmla="*/ 61 h 84"/>
                <a:gd name="T28" fmla="*/ 42 w 58"/>
                <a:gd name="T29" fmla="*/ 73 h 84"/>
                <a:gd name="T30" fmla="*/ 46 w 58"/>
                <a:gd name="T31" fmla="*/ 22 h 84"/>
                <a:gd name="T32" fmla="*/ 12 w 58"/>
                <a:gd name="T33" fmla="*/ 61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7" h="84">
                  <a:moveTo>
                    <a:pt x="47" y="84"/>
                  </a:moveTo>
                  <a:cubicBezTo>
                    <a:pt x="47" y="84"/>
                    <a:pt x="46" y="84"/>
                    <a:pt x="46" y="84"/>
                  </a:cubicBezTo>
                  <a:cubicBezTo>
                    <a:pt x="42" y="84"/>
                    <a:pt x="42" y="84"/>
                    <a:pt x="42" y="84"/>
                  </a:cubicBezTo>
                  <a:cubicBezTo>
                    <a:pt x="18" y="82"/>
                    <a:pt x="4" y="68"/>
                    <a:pt x="3" y="67"/>
                  </a:cubicBezTo>
                  <a:cubicBezTo>
                    <a:pt x="3" y="67"/>
                    <a:pt x="3" y="67"/>
                    <a:pt x="3" y="67"/>
                  </a:cubicBezTo>
                  <a:cubicBezTo>
                    <a:pt x="1" y="64"/>
                    <a:pt x="1" y="64"/>
                    <a:pt x="1" y="64"/>
                  </a:cubicBezTo>
                  <a:cubicBezTo>
                    <a:pt x="0" y="62"/>
                    <a:pt x="0" y="59"/>
                    <a:pt x="1" y="57"/>
                  </a:cubicBezTo>
                  <a:cubicBezTo>
                    <a:pt x="49" y="2"/>
                    <a:pt x="49" y="2"/>
                    <a:pt x="49" y="2"/>
                  </a:cubicBezTo>
                  <a:cubicBezTo>
                    <a:pt x="50" y="1"/>
                    <a:pt x="52" y="0"/>
                    <a:pt x="55" y="1"/>
                  </a:cubicBezTo>
                  <a:cubicBezTo>
                    <a:pt x="57" y="2"/>
                    <a:pt x="58" y="4"/>
                    <a:pt x="58" y="6"/>
                  </a:cubicBezTo>
                  <a:cubicBezTo>
                    <a:pt x="52" y="79"/>
                    <a:pt x="52" y="79"/>
                    <a:pt x="52" y="79"/>
                  </a:cubicBezTo>
                  <a:cubicBezTo>
                    <a:pt x="52" y="81"/>
                    <a:pt x="51" y="82"/>
                    <a:pt x="50" y="83"/>
                  </a:cubicBezTo>
                  <a:cubicBezTo>
                    <a:pt x="49" y="84"/>
                    <a:pt x="48" y="84"/>
                    <a:pt x="47" y="84"/>
                  </a:cubicBezTo>
                  <a:close/>
                  <a:moveTo>
                    <a:pt x="12" y="61"/>
                  </a:moveTo>
                  <a:cubicBezTo>
                    <a:pt x="16" y="64"/>
                    <a:pt x="26" y="72"/>
                    <a:pt x="42" y="73"/>
                  </a:cubicBezTo>
                  <a:cubicBezTo>
                    <a:pt x="46" y="22"/>
                    <a:pt x="46" y="22"/>
                    <a:pt x="46" y="22"/>
                  </a:cubicBezTo>
                  <a:lnTo>
                    <a:pt x="12" y="61"/>
                  </a:lnTo>
                  <a:close/>
                </a:path>
              </a:pathLst>
            </a:custGeom>
            <a:solidFill>
              <a:srgbClr val="F7B84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9" name="Freeform 125"/>
            <p:cNvSpPr/>
            <p:nvPr/>
          </p:nvSpPr>
          <p:spPr bwMode="auto">
            <a:xfrm>
              <a:off x="7432675" y="2454275"/>
              <a:ext cx="236538" cy="217488"/>
            </a:xfrm>
            <a:custGeom>
              <a:gdLst>
                <a:gd name="T0" fmla="*/ 143 w 149"/>
                <a:gd name="T1" fmla="*/ 48 h 137"/>
                <a:gd name="T2" fmla="*/ 48 w 149"/>
                <a:gd name="T3" fmla="*/ 6 h 137"/>
                <a:gd name="T4" fmla="*/ 40 w 149"/>
                <a:gd name="T5" fmla="*/ 0 h 137"/>
                <a:gd name="T6" fmla="*/ 0 w 149"/>
                <a:gd name="T7" fmla="*/ 93 h 137"/>
                <a:gd name="T8" fmla="*/ 111 w 149"/>
                <a:gd name="T9" fmla="*/ 137 h 137"/>
                <a:gd name="T10" fmla="*/ 149 w 149"/>
                <a:gd name="T11" fmla="*/ 49 h 137"/>
                <a:gd name="T12" fmla="*/ 143 w 149"/>
                <a:gd name="T13" fmla="*/ 48 h 137"/>
              </a:gdLst>
              <a:cxnLst>
                <a:cxn ang="0">
                  <a:pos x="T0" y="T1"/>
                </a:cxn>
                <a:cxn ang="0">
                  <a:pos x="T2" y="T3"/>
                </a:cxn>
                <a:cxn ang="0">
                  <a:pos x="T4" y="T5"/>
                </a:cxn>
                <a:cxn ang="0">
                  <a:pos x="T6" y="T7"/>
                </a:cxn>
                <a:cxn ang="0">
                  <a:pos x="T8" y="T9"/>
                </a:cxn>
                <a:cxn ang="0">
                  <a:pos x="T10" y="T11"/>
                </a:cxn>
                <a:cxn ang="0">
                  <a:pos x="T12" y="T13"/>
                </a:cxn>
              </a:cxnLst>
              <a:rect l="0" t="0" r="r" b="b"/>
              <a:pathLst>
                <a:path w="149" h="137">
                  <a:moveTo>
                    <a:pt x="143" y="48"/>
                  </a:moveTo>
                  <a:lnTo>
                    <a:pt x="48" y="6"/>
                  </a:lnTo>
                  <a:lnTo>
                    <a:pt x="40" y="0"/>
                  </a:lnTo>
                  <a:lnTo>
                    <a:pt x="0" y="93"/>
                  </a:lnTo>
                  <a:lnTo>
                    <a:pt x="111" y="137"/>
                  </a:lnTo>
                  <a:lnTo>
                    <a:pt x="149" y="49"/>
                  </a:lnTo>
                  <a:lnTo>
                    <a:pt x="143" y="48"/>
                  </a:lnTo>
                  <a:close/>
                </a:path>
              </a:pathLst>
            </a:custGeom>
            <a:solidFill>
              <a:srgbClr val="E1648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0" name="Freeform 126"/>
            <p:cNvSpPr>
              <a:spLocks noEditPoints="1"/>
            </p:cNvSpPr>
            <p:nvPr/>
          </p:nvSpPr>
          <p:spPr bwMode="auto">
            <a:xfrm>
              <a:off x="7412038" y="2433638"/>
              <a:ext cx="277813" cy="258763"/>
            </a:xfrm>
            <a:custGeom>
              <a:gdLst>
                <a:gd name="T0" fmla="*/ 102 w 144"/>
                <a:gd name="T1" fmla="*/ 134 h 134"/>
                <a:gd name="T2" fmla="*/ 98 w 144"/>
                <a:gd name="T3" fmla="*/ 133 h 134"/>
                <a:gd name="T4" fmla="*/ 7 w 144"/>
                <a:gd name="T5" fmla="*/ 97 h 134"/>
                <a:gd name="T6" fmla="*/ 1 w 144"/>
                <a:gd name="T7" fmla="*/ 91 h 134"/>
                <a:gd name="T8" fmla="*/ 1 w 144"/>
                <a:gd name="T9" fmla="*/ 83 h 134"/>
                <a:gd name="T10" fmla="*/ 34 w 144"/>
                <a:gd name="T11" fmla="*/ 7 h 134"/>
                <a:gd name="T12" fmla="*/ 41 w 144"/>
                <a:gd name="T13" fmla="*/ 1 h 134"/>
                <a:gd name="T14" fmla="*/ 50 w 144"/>
                <a:gd name="T15" fmla="*/ 3 h 134"/>
                <a:gd name="T16" fmla="*/ 56 w 144"/>
                <a:gd name="T17" fmla="*/ 7 h 134"/>
                <a:gd name="T18" fmla="*/ 132 w 144"/>
                <a:gd name="T19" fmla="*/ 40 h 134"/>
                <a:gd name="T20" fmla="*/ 136 w 144"/>
                <a:gd name="T21" fmla="*/ 41 h 134"/>
                <a:gd name="T22" fmla="*/ 143 w 144"/>
                <a:gd name="T23" fmla="*/ 46 h 134"/>
                <a:gd name="T24" fmla="*/ 143 w 144"/>
                <a:gd name="T25" fmla="*/ 55 h 134"/>
                <a:gd name="T26" fmla="*/ 112 w 144"/>
                <a:gd name="T27" fmla="*/ 128 h 134"/>
                <a:gd name="T28" fmla="*/ 102 w 144"/>
                <a:gd name="T29" fmla="*/ 134 h 134"/>
                <a:gd name="T30" fmla="*/ 25 w 144"/>
                <a:gd name="T31" fmla="*/ 81 h 134"/>
                <a:gd name="T32" fmla="*/ 96 w 144"/>
                <a:gd name="T33" fmla="*/ 110 h 134"/>
                <a:gd name="T34" fmla="*/ 119 w 144"/>
                <a:gd name="T35" fmla="*/ 57 h 134"/>
                <a:gd name="T36" fmla="*/ 49 w 144"/>
                <a:gd name="T37" fmla="*/ 27 h 134"/>
                <a:gd name="T38" fmla="*/ 25 w 144"/>
                <a:gd name="T39" fmla="*/ 81 h 1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44" h="134">
                  <a:moveTo>
                    <a:pt x="102" y="134"/>
                  </a:moveTo>
                  <a:cubicBezTo>
                    <a:pt x="101" y="134"/>
                    <a:pt x="99" y="134"/>
                    <a:pt x="98" y="133"/>
                  </a:cubicBezTo>
                  <a:cubicBezTo>
                    <a:pt x="7" y="97"/>
                    <a:pt x="7" y="97"/>
                    <a:pt x="7" y="97"/>
                  </a:cubicBezTo>
                  <a:cubicBezTo>
                    <a:pt x="5" y="96"/>
                    <a:pt x="2" y="94"/>
                    <a:pt x="1" y="91"/>
                  </a:cubicBezTo>
                  <a:cubicBezTo>
                    <a:pt x="0" y="88"/>
                    <a:pt x="0" y="85"/>
                    <a:pt x="1" y="83"/>
                  </a:cubicBezTo>
                  <a:cubicBezTo>
                    <a:pt x="34" y="7"/>
                    <a:pt x="34" y="7"/>
                    <a:pt x="34" y="7"/>
                  </a:cubicBezTo>
                  <a:cubicBezTo>
                    <a:pt x="35" y="4"/>
                    <a:pt x="38" y="2"/>
                    <a:pt x="41" y="1"/>
                  </a:cubicBezTo>
                  <a:cubicBezTo>
                    <a:pt x="44" y="0"/>
                    <a:pt x="48" y="1"/>
                    <a:pt x="50" y="3"/>
                  </a:cubicBezTo>
                  <a:cubicBezTo>
                    <a:pt x="56" y="7"/>
                    <a:pt x="56" y="7"/>
                    <a:pt x="56" y="7"/>
                  </a:cubicBezTo>
                  <a:cubicBezTo>
                    <a:pt x="132" y="40"/>
                    <a:pt x="132" y="40"/>
                    <a:pt x="132" y="40"/>
                  </a:cubicBezTo>
                  <a:cubicBezTo>
                    <a:pt x="136" y="41"/>
                    <a:pt x="136" y="41"/>
                    <a:pt x="136" y="41"/>
                  </a:cubicBezTo>
                  <a:cubicBezTo>
                    <a:pt x="139" y="42"/>
                    <a:pt x="141" y="44"/>
                    <a:pt x="143" y="46"/>
                  </a:cubicBezTo>
                  <a:cubicBezTo>
                    <a:pt x="144" y="49"/>
                    <a:pt x="144" y="52"/>
                    <a:pt x="143" y="55"/>
                  </a:cubicBezTo>
                  <a:cubicBezTo>
                    <a:pt x="112" y="128"/>
                    <a:pt x="112" y="128"/>
                    <a:pt x="112" y="128"/>
                  </a:cubicBezTo>
                  <a:cubicBezTo>
                    <a:pt x="110" y="132"/>
                    <a:pt x="106" y="134"/>
                    <a:pt x="102" y="134"/>
                  </a:cubicBezTo>
                  <a:close/>
                  <a:moveTo>
                    <a:pt x="25" y="81"/>
                  </a:moveTo>
                  <a:cubicBezTo>
                    <a:pt x="96" y="110"/>
                    <a:pt x="96" y="110"/>
                    <a:pt x="96" y="110"/>
                  </a:cubicBezTo>
                  <a:cubicBezTo>
                    <a:pt x="119" y="57"/>
                    <a:pt x="119" y="57"/>
                    <a:pt x="119" y="57"/>
                  </a:cubicBezTo>
                  <a:cubicBezTo>
                    <a:pt x="49" y="27"/>
                    <a:pt x="49" y="27"/>
                    <a:pt x="49" y="27"/>
                  </a:cubicBezTo>
                  <a:lnTo>
                    <a:pt x="25" y="81"/>
                  </a:lnTo>
                  <a:close/>
                </a:path>
              </a:pathLst>
            </a:custGeom>
            <a:solidFill>
              <a:srgbClr val="E1648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1" name="组合 80"/>
          <p:cNvGrpSpPr/>
          <p:nvPr/>
        </p:nvGrpSpPr>
        <p:grpSpPr>
          <a:xfrm>
            <a:off x="2053667" y="1406287"/>
            <a:ext cx="1604963" cy="1022351"/>
            <a:chOff x="7254875" y="228600"/>
            <a:chExt cx="1604963" cy="1022351"/>
          </a:xfrm>
        </p:grpSpPr>
        <p:sp>
          <p:nvSpPr>
            <p:cNvPr id="82" name="Freeform 127"/>
            <p:cNvSpPr/>
            <p:nvPr/>
          </p:nvSpPr>
          <p:spPr bwMode="auto">
            <a:xfrm>
              <a:off x="7415213" y="234950"/>
              <a:ext cx="1158875" cy="828675"/>
            </a:xfrm>
            <a:custGeom>
              <a:gdLst>
                <a:gd name="T0" fmla="*/ 590 w 599"/>
                <a:gd name="T1" fmla="*/ 7 h 428"/>
                <a:gd name="T2" fmla="*/ 255 w 599"/>
                <a:gd name="T3" fmla="*/ 133 h 428"/>
                <a:gd name="T4" fmla="*/ 0 w 599"/>
                <a:gd name="T5" fmla="*/ 365 h 428"/>
                <a:gd name="T6" fmla="*/ 61 w 599"/>
                <a:gd name="T7" fmla="*/ 428 h 428"/>
                <a:gd name="T8" fmla="*/ 285 w 599"/>
                <a:gd name="T9" fmla="*/ 218 h 428"/>
                <a:gd name="T10" fmla="*/ 593 w 599"/>
                <a:gd name="T11" fmla="*/ 82 h 428"/>
                <a:gd name="T12" fmla="*/ 590 w 599"/>
                <a:gd name="T13" fmla="*/ 7 h 428"/>
              </a:gdLst>
              <a:cxnLst>
                <a:cxn ang="0">
                  <a:pos x="T0" y="T1"/>
                </a:cxn>
                <a:cxn ang="0">
                  <a:pos x="T2" y="T3"/>
                </a:cxn>
                <a:cxn ang="0">
                  <a:pos x="T4" y="T5"/>
                </a:cxn>
                <a:cxn ang="0">
                  <a:pos x="T6" y="T7"/>
                </a:cxn>
                <a:cxn ang="0">
                  <a:pos x="T8" y="T9"/>
                </a:cxn>
                <a:cxn ang="0">
                  <a:pos x="T10" y="T11"/>
                </a:cxn>
                <a:cxn ang="0">
                  <a:pos x="T12" y="T13"/>
                </a:cxn>
              </a:cxnLst>
              <a:rect l="0" t="0" r="r" b="b"/>
              <a:pathLst>
                <a:path w="599" h="428">
                  <a:moveTo>
                    <a:pt x="590" y="7"/>
                  </a:moveTo>
                  <a:cubicBezTo>
                    <a:pt x="590" y="7"/>
                    <a:pt x="476" y="0"/>
                    <a:pt x="255" y="133"/>
                  </a:cubicBezTo>
                  <a:cubicBezTo>
                    <a:pt x="76" y="240"/>
                    <a:pt x="0" y="365"/>
                    <a:pt x="0" y="365"/>
                  </a:cubicBezTo>
                  <a:cubicBezTo>
                    <a:pt x="61" y="428"/>
                    <a:pt x="61" y="428"/>
                    <a:pt x="61" y="428"/>
                  </a:cubicBezTo>
                  <a:cubicBezTo>
                    <a:pt x="61" y="428"/>
                    <a:pt x="172" y="294"/>
                    <a:pt x="285" y="218"/>
                  </a:cubicBezTo>
                  <a:cubicBezTo>
                    <a:pt x="459" y="101"/>
                    <a:pt x="586" y="80"/>
                    <a:pt x="593" y="82"/>
                  </a:cubicBezTo>
                  <a:cubicBezTo>
                    <a:pt x="599" y="83"/>
                    <a:pt x="590" y="7"/>
                    <a:pt x="590" y="7"/>
                  </a:cubicBezTo>
                  <a:close/>
                </a:path>
              </a:pathLst>
            </a:custGeom>
            <a:solidFill>
              <a:srgbClr val="81C7B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3" name="Freeform 128"/>
            <p:cNvSpPr>
              <a:spLocks noEditPoints="1"/>
            </p:cNvSpPr>
            <p:nvPr/>
          </p:nvSpPr>
          <p:spPr bwMode="auto">
            <a:xfrm>
              <a:off x="7404100" y="228600"/>
              <a:ext cx="1181100" cy="846138"/>
            </a:xfrm>
            <a:custGeom>
              <a:gdLst>
                <a:gd name="T0" fmla="*/ 67 w 610"/>
                <a:gd name="T1" fmla="*/ 437 h 437"/>
                <a:gd name="T2" fmla="*/ 63 w 610"/>
                <a:gd name="T3" fmla="*/ 435 h 437"/>
                <a:gd name="T4" fmla="*/ 2 w 610"/>
                <a:gd name="T5" fmla="*/ 373 h 437"/>
                <a:gd name="T6" fmla="*/ 2 w 610"/>
                <a:gd name="T7" fmla="*/ 366 h 437"/>
                <a:gd name="T8" fmla="*/ 258 w 610"/>
                <a:gd name="T9" fmla="*/ 132 h 437"/>
                <a:gd name="T10" fmla="*/ 596 w 610"/>
                <a:gd name="T11" fmla="*/ 6 h 437"/>
                <a:gd name="T12" fmla="*/ 601 w 610"/>
                <a:gd name="T13" fmla="*/ 11 h 437"/>
                <a:gd name="T14" fmla="*/ 603 w 610"/>
                <a:gd name="T15" fmla="*/ 90 h 437"/>
                <a:gd name="T16" fmla="*/ 597 w 610"/>
                <a:gd name="T17" fmla="*/ 91 h 437"/>
                <a:gd name="T18" fmla="*/ 294 w 610"/>
                <a:gd name="T19" fmla="*/ 226 h 437"/>
                <a:gd name="T20" fmla="*/ 71 w 610"/>
                <a:gd name="T21" fmla="*/ 435 h 437"/>
                <a:gd name="T22" fmla="*/ 67 w 610"/>
                <a:gd name="T23" fmla="*/ 437 h 437"/>
                <a:gd name="T24" fmla="*/ 67 w 610"/>
                <a:gd name="T25" fmla="*/ 437 h 437"/>
                <a:gd name="T26" fmla="*/ 13 w 610"/>
                <a:gd name="T27" fmla="*/ 368 h 437"/>
                <a:gd name="T28" fmla="*/ 67 w 610"/>
                <a:gd name="T29" fmla="*/ 424 h 437"/>
                <a:gd name="T30" fmla="*/ 288 w 610"/>
                <a:gd name="T31" fmla="*/ 217 h 437"/>
                <a:gd name="T32" fmla="*/ 595 w 610"/>
                <a:gd name="T33" fmla="*/ 81 h 437"/>
                <a:gd name="T34" fmla="*/ 591 w 610"/>
                <a:gd name="T35" fmla="*/ 17 h 437"/>
                <a:gd name="T36" fmla="*/ 263 w 610"/>
                <a:gd name="T37" fmla="*/ 142 h 437"/>
                <a:gd name="T38" fmla="*/ 13 w 610"/>
                <a:gd name="T39" fmla="*/ 368 h 437"/>
                <a:gd name="T40" fmla="*/ 599 w 610"/>
                <a:gd name="T41" fmla="*/ 80 h 437"/>
                <a:gd name="T42" fmla="*/ 600 w 610"/>
                <a:gd name="T43" fmla="*/ 81 h 437"/>
                <a:gd name="T44" fmla="*/ 598 w 610"/>
                <a:gd name="T45" fmla="*/ 80 h 437"/>
                <a:gd name="T46" fmla="*/ 599 w 610"/>
                <a:gd name="T47" fmla="*/ 80 h 43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610" h="437">
                  <a:moveTo>
                    <a:pt x="67" y="437"/>
                  </a:moveTo>
                  <a:cubicBezTo>
                    <a:pt x="66" y="437"/>
                    <a:pt x="64" y="437"/>
                    <a:pt x="63" y="435"/>
                  </a:cubicBezTo>
                  <a:cubicBezTo>
                    <a:pt x="2" y="373"/>
                    <a:pt x="2" y="373"/>
                    <a:pt x="2" y="373"/>
                  </a:cubicBezTo>
                  <a:cubicBezTo>
                    <a:pt x="1" y="371"/>
                    <a:pt x="0" y="368"/>
                    <a:pt x="2" y="366"/>
                  </a:cubicBezTo>
                  <a:cubicBezTo>
                    <a:pt x="2" y="365"/>
                    <a:pt x="80" y="239"/>
                    <a:pt x="258" y="132"/>
                  </a:cubicBezTo>
                  <a:cubicBezTo>
                    <a:pt x="478" y="0"/>
                    <a:pt x="591" y="6"/>
                    <a:pt x="596" y="6"/>
                  </a:cubicBezTo>
                  <a:cubicBezTo>
                    <a:pt x="598" y="6"/>
                    <a:pt x="600" y="8"/>
                    <a:pt x="601" y="11"/>
                  </a:cubicBezTo>
                  <a:cubicBezTo>
                    <a:pt x="610" y="83"/>
                    <a:pt x="605" y="88"/>
                    <a:pt x="603" y="90"/>
                  </a:cubicBezTo>
                  <a:cubicBezTo>
                    <a:pt x="602" y="91"/>
                    <a:pt x="599" y="91"/>
                    <a:pt x="597" y="91"/>
                  </a:cubicBezTo>
                  <a:cubicBezTo>
                    <a:pt x="587" y="90"/>
                    <a:pt x="461" y="114"/>
                    <a:pt x="294" y="226"/>
                  </a:cubicBezTo>
                  <a:cubicBezTo>
                    <a:pt x="183" y="301"/>
                    <a:pt x="72" y="434"/>
                    <a:pt x="71" y="435"/>
                  </a:cubicBezTo>
                  <a:cubicBezTo>
                    <a:pt x="70" y="436"/>
                    <a:pt x="69" y="437"/>
                    <a:pt x="67" y="437"/>
                  </a:cubicBezTo>
                  <a:cubicBezTo>
                    <a:pt x="67" y="437"/>
                    <a:pt x="67" y="437"/>
                    <a:pt x="67" y="437"/>
                  </a:cubicBezTo>
                  <a:close/>
                  <a:moveTo>
                    <a:pt x="13" y="368"/>
                  </a:moveTo>
                  <a:cubicBezTo>
                    <a:pt x="67" y="424"/>
                    <a:pt x="67" y="424"/>
                    <a:pt x="67" y="424"/>
                  </a:cubicBezTo>
                  <a:cubicBezTo>
                    <a:pt x="87" y="400"/>
                    <a:pt x="187" y="285"/>
                    <a:pt x="288" y="217"/>
                  </a:cubicBezTo>
                  <a:cubicBezTo>
                    <a:pt x="449" y="109"/>
                    <a:pt x="570" y="83"/>
                    <a:pt x="595" y="81"/>
                  </a:cubicBezTo>
                  <a:cubicBezTo>
                    <a:pt x="596" y="72"/>
                    <a:pt x="594" y="43"/>
                    <a:pt x="591" y="17"/>
                  </a:cubicBezTo>
                  <a:cubicBezTo>
                    <a:pt x="568" y="17"/>
                    <a:pt x="457" y="26"/>
                    <a:pt x="263" y="142"/>
                  </a:cubicBezTo>
                  <a:cubicBezTo>
                    <a:pt x="105" y="237"/>
                    <a:pt x="27" y="347"/>
                    <a:pt x="13" y="368"/>
                  </a:cubicBezTo>
                  <a:close/>
                  <a:moveTo>
                    <a:pt x="599" y="80"/>
                  </a:moveTo>
                  <a:cubicBezTo>
                    <a:pt x="599" y="80"/>
                    <a:pt x="600" y="80"/>
                    <a:pt x="600" y="81"/>
                  </a:cubicBezTo>
                  <a:cubicBezTo>
                    <a:pt x="599" y="80"/>
                    <a:pt x="599" y="80"/>
                    <a:pt x="598" y="80"/>
                  </a:cubicBezTo>
                  <a:cubicBezTo>
                    <a:pt x="598" y="80"/>
                    <a:pt x="599" y="80"/>
                    <a:pt x="599" y="80"/>
                  </a:cubicBezTo>
                  <a:close/>
                </a:path>
              </a:pathLst>
            </a:custGeom>
            <a:solidFill>
              <a:srgbClr val="81C7B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4" name="Freeform 129"/>
            <p:cNvSpPr/>
            <p:nvPr/>
          </p:nvSpPr>
          <p:spPr bwMode="auto">
            <a:xfrm>
              <a:off x="7481888" y="336550"/>
              <a:ext cx="1087438" cy="727075"/>
            </a:xfrm>
            <a:custGeom>
              <a:gdLst>
                <a:gd name="T0" fmla="*/ 0 w 562"/>
                <a:gd name="T1" fmla="*/ 348 h 376"/>
                <a:gd name="T2" fmla="*/ 27 w 562"/>
                <a:gd name="T3" fmla="*/ 376 h 376"/>
                <a:gd name="T4" fmla="*/ 251 w 562"/>
                <a:gd name="T5" fmla="*/ 166 h 376"/>
                <a:gd name="T6" fmla="*/ 559 w 562"/>
                <a:gd name="T7" fmla="*/ 30 h 376"/>
                <a:gd name="T8" fmla="*/ 560 w 562"/>
                <a:gd name="T9" fmla="*/ 0 h 376"/>
                <a:gd name="T10" fmla="*/ 276 w 562"/>
                <a:gd name="T11" fmla="*/ 107 h 376"/>
                <a:gd name="T12" fmla="*/ 0 w 562"/>
                <a:gd name="T13" fmla="*/ 348 h 376"/>
              </a:gdLst>
              <a:cxnLst>
                <a:cxn ang="0">
                  <a:pos x="T0" y="T1"/>
                </a:cxn>
                <a:cxn ang="0">
                  <a:pos x="T2" y="T3"/>
                </a:cxn>
                <a:cxn ang="0">
                  <a:pos x="T4" y="T5"/>
                </a:cxn>
                <a:cxn ang="0">
                  <a:pos x="T6" y="T7"/>
                </a:cxn>
                <a:cxn ang="0">
                  <a:pos x="T8" y="T9"/>
                </a:cxn>
                <a:cxn ang="0">
                  <a:pos x="T10" y="T11"/>
                </a:cxn>
                <a:cxn ang="0">
                  <a:pos x="T12" y="T13"/>
                </a:cxn>
              </a:cxnLst>
              <a:rect l="0" t="0" r="r" b="b"/>
              <a:pathLst>
                <a:path w="562" h="376">
                  <a:moveTo>
                    <a:pt x="0" y="348"/>
                  </a:moveTo>
                  <a:cubicBezTo>
                    <a:pt x="27" y="376"/>
                    <a:pt x="27" y="376"/>
                    <a:pt x="27" y="376"/>
                  </a:cubicBezTo>
                  <a:cubicBezTo>
                    <a:pt x="27" y="376"/>
                    <a:pt x="138" y="242"/>
                    <a:pt x="251" y="166"/>
                  </a:cubicBezTo>
                  <a:cubicBezTo>
                    <a:pt x="425" y="49"/>
                    <a:pt x="552" y="28"/>
                    <a:pt x="559" y="30"/>
                  </a:cubicBezTo>
                  <a:cubicBezTo>
                    <a:pt x="562" y="30"/>
                    <a:pt x="561" y="16"/>
                    <a:pt x="560" y="0"/>
                  </a:cubicBezTo>
                  <a:cubicBezTo>
                    <a:pt x="502" y="14"/>
                    <a:pt x="376" y="48"/>
                    <a:pt x="276" y="107"/>
                  </a:cubicBezTo>
                  <a:cubicBezTo>
                    <a:pt x="138" y="187"/>
                    <a:pt x="37" y="302"/>
                    <a:pt x="0" y="348"/>
                  </a:cubicBezTo>
                  <a:close/>
                </a:path>
              </a:pathLst>
            </a:custGeom>
            <a:solidFill>
              <a:srgbClr val="6DBAA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5" name="Freeform 130"/>
            <p:cNvSpPr>
              <a:spLocks noEditPoints="1"/>
            </p:cNvSpPr>
            <p:nvPr/>
          </p:nvSpPr>
          <p:spPr bwMode="auto">
            <a:xfrm>
              <a:off x="7469188" y="327025"/>
              <a:ext cx="1109663" cy="747713"/>
            </a:xfrm>
            <a:custGeom>
              <a:gdLst>
                <a:gd name="T0" fmla="*/ 33 w 573"/>
                <a:gd name="T1" fmla="*/ 386 h 386"/>
                <a:gd name="T2" fmla="*/ 29 w 573"/>
                <a:gd name="T3" fmla="*/ 384 h 386"/>
                <a:gd name="T4" fmla="*/ 2 w 573"/>
                <a:gd name="T5" fmla="*/ 356 h 386"/>
                <a:gd name="T6" fmla="*/ 2 w 573"/>
                <a:gd name="T7" fmla="*/ 349 h 386"/>
                <a:gd name="T8" fmla="*/ 279 w 573"/>
                <a:gd name="T9" fmla="*/ 107 h 386"/>
                <a:gd name="T10" fmla="*/ 565 w 573"/>
                <a:gd name="T11" fmla="*/ 0 h 386"/>
                <a:gd name="T12" fmla="*/ 569 w 573"/>
                <a:gd name="T13" fmla="*/ 1 h 386"/>
                <a:gd name="T14" fmla="*/ 571 w 573"/>
                <a:gd name="T15" fmla="*/ 5 h 386"/>
                <a:gd name="T16" fmla="*/ 569 w 573"/>
                <a:gd name="T17" fmla="*/ 39 h 386"/>
                <a:gd name="T18" fmla="*/ 563 w 573"/>
                <a:gd name="T19" fmla="*/ 40 h 386"/>
                <a:gd name="T20" fmla="*/ 260 w 573"/>
                <a:gd name="T21" fmla="*/ 175 h 386"/>
                <a:gd name="T22" fmla="*/ 37 w 573"/>
                <a:gd name="T23" fmla="*/ 384 h 386"/>
                <a:gd name="T24" fmla="*/ 33 w 573"/>
                <a:gd name="T25" fmla="*/ 386 h 386"/>
                <a:gd name="T26" fmla="*/ 33 w 573"/>
                <a:gd name="T27" fmla="*/ 386 h 386"/>
                <a:gd name="T28" fmla="*/ 13 w 573"/>
                <a:gd name="T29" fmla="*/ 352 h 386"/>
                <a:gd name="T30" fmla="*/ 33 w 573"/>
                <a:gd name="T31" fmla="*/ 373 h 386"/>
                <a:gd name="T32" fmla="*/ 254 w 573"/>
                <a:gd name="T33" fmla="*/ 166 h 386"/>
                <a:gd name="T34" fmla="*/ 561 w 573"/>
                <a:gd name="T35" fmla="*/ 30 h 386"/>
                <a:gd name="T36" fmla="*/ 561 w 573"/>
                <a:gd name="T37" fmla="*/ 12 h 386"/>
                <a:gd name="T38" fmla="*/ 284 w 573"/>
                <a:gd name="T39" fmla="*/ 116 h 386"/>
                <a:gd name="T40" fmla="*/ 13 w 573"/>
                <a:gd name="T41" fmla="*/ 352 h 386"/>
                <a:gd name="T42" fmla="*/ 565 w 573"/>
                <a:gd name="T43" fmla="*/ 29 h 386"/>
                <a:gd name="T44" fmla="*/ 566 w 573"/>
                <a:gd name="T45" fmla="*/ 30 h 386"/>
                <a:gd name="T46" fmla="*/ 564 w 573"/>
                <a:gd name="T47" fmla="*/ 29 h 386"/>
                <a:gd name="T48" fmla="*/ 565 w 573"/>
                <a:gd name="T49" fmla="*/ 29 h 3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573" h="386">
                  <a:moveTo>
                    <a:pt x="33" y="386"/>
                  </a:moveTo>
                  <a:cubicBezTo>
                    <a:pt x="32" y="386"/>
                    <a:pt x="30" y="386"/>
                    <a:pt x="29" y="384"/>
                  </a:cubicBezTo>
                  <a:cubicBezTo>
                    <a:pt x="2" y="356"/>
                    <a:pt x="2" y="356"/>
                    <a:pt x="2" y="356"/>
                  </a:cubicBezTo>
                  <a:cubicBezTo>
                    <a:pt x="0" y="354"/>
                    <a:pt x="0" y="351"/>
                    <a:pt x="2" y="349"/>
                  </a:cubicBezTo>
                  <a:cubicBezTo>
                    <a:pt x="39" y="303"/>
                    <a:pt x="141" y="188"/>
                    <a:pt x="279" y="107"/>
                  </a:cubicBezTo>
                  <a:cubicBezTo>
                    <a:pt x="378" y="49"/>
                    <a:pt x="501" y="15"/>
                    <a:pt x="565" y="0"/>
                  </a:cubicBezTo>
                  <a:cubicBezTo>
                    <a:pt x="566" y="0"/>
                    <a:pt x="568" y="0"/>
                    <a:pt x="569" y="1"/>
                  </a:cubicBezTo>
                  <a:cubicBezTo>
                    <a:pt x="571" y="2"/>
                    <a:pt x="571" y="4"/>
                    <a:pt x="571" y="5"/>
                  </a:cubicBezTo>
                  <a:cubicBezTo>
                    <a:pt x="573" y="33"/>
                    <a:pt x="572" y="36"/>
                    <a:pt x="569" y="39"/>
                  </a:cubicBezTo>
                  <a:cubicBezTo>
                    <a:pt x="568" y="40"/>
                    <a:pt x="565" y="40"/>
                    <a:pt x="563" y="40"/>
                  </a:cubicBezTo>
                  <a:cubicBezTo>
                    <a:pt x="553" y="39"/>
                    <a:pt x="427" y="63"/>
                    <a:pt x="260" y="175"/>
                  </a:cubicBezTo>
                  <a:cubicBezTo>
                    <a:pt x="149" y="250"/>
                    <a:pt x="38" y="383"/>
                    <a:pt x="37" y="384"/>
                  </a:cubicBezTo>
                  <a:cubicBezTo>
                    <a:pt x="36" y="385"/>
                    <a:pt x="35" y="386"/>
                    <a:pt x="33" y="386"/>
                  </a:cubicBezTo>
                  <a:cubicBezTo>
                    <a:pt x="33" y="386"/>
                    <a:pt x="33" y="386"/>
                    <a:pt x="33" y="386"/>
                  </a:cubicBezTo>
                  <a:close/>
                  <a:moveTo>
                    <a:pt x="13" y="352"/>
                  </a:moveTo>
                  <a:cubicBezTo>
                    <a:pt x="33" y="373"/>
                    <a:pt x="33" y="373"/>
                    <a:pt x="33" y="373"/>
                  </a:cubicBezTo>
                  <a:cubicBezTo>
                    <a:pt x="53" y="349"/>
                    <a:pt x="153" y="234"/>
                    <a:pt x="254" y="166"/>
                  </a:cubicBezTo>
                  <a:cubicBezTo>
                    <a:pt x="415" y="58"/>
                    <a:pt x="536" y="32"/>
                    <a:pt x="561" y="30"/>
                  </a:cubicBezTo>
                  <a:cubicBezTo>
                    <a:pt x="562" y="27"/>
                    <a:pt x="562" y="22"/>
                    <a:pt x="561" y="12"/>
                  </a:cubicBezTo>
                  <a:cubicBezTo>
                    <a:pt x="496" y="28"/>
                    <a:pt x="379" y="61"/>
                    <a:pt x="284" y="116"/>
                  </a:cubicBezTo>
                  <a:cubicBezTo>
                    <a:pt x="151" y="194"/>
                    <a:pt x="52" y="305"/>
                    <a:pt x="13" y="352"/>
                  </a:cubicBezTo>
                  <a:close/>
                  <a:moveTo>
                    <a:pt x="565" y="29"/>
                  </a:moveTo>
                  <a:cubicBezTo>
                    <a:pt x="565" y="29"/>
                    <a:pt x="566" y="29"/>
                    <a:pt x="566" y="30"/>
                  </a:cubicBezTo>
                  <a:cubicBezTo>
                    <a:pt x="565" y="29"/>
                    <a:pt x="565" y="29"/>
                    <a:pt x="564" y="29"/>
                  </a:cubicBezTo>
                  <a:cubicBezTo>
                    <a:pt x="564" y="29"/>
                    <a:pt x="565" y="29"/>
                    <a:pt x="565" y="29"/>
                  </a:cubicBezTo>
                  <a:close/>
                </a:path>
              </a:pathLst>
            </a:custGeom>
            <a:solidFill>
              <a:srgbClr val="6DBAA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 name="Freeform 131"/>
            <p:cNvSpPr/>
            <p:nvPr/>
          </p:nvSpPr>
          <p:spPr bwMode="auto">
            <a:xfrm>
              <a:off x="7364413" y="942975"/>
              <a:ext cx="169863" cy="173038"/>
            </a:xfrm>
            <a:custGeom>
              <a:gdLst>
                <a:gd name="T0" fmla="*/ 107 w 107"/>
                <a:gd name="T1" fmla="*/ 76 h 109"/>
                <a:gd name="T2" fmla="*/ 76 w 107"/>
                <a:gd name="T3" fmla="*/ 109 h 109"/>
                <a:gd name="T4" fmla="*/ 0 w 107"/>
                <a:gd name="T5" fmla="*/ 41 h 109"/>
                <a:gd name="T6" fmla="*/ 32 w 107"/>
                <a:gd name="T7" fmla="*/ 0 h 109"/>
                <a:gd name="T8" fmla="*/ 107 w 107"/>
                <a:gd name="T9" fmla="*/ 76 h 109"/>
              </a:gdLst>
              <a:cxnLst>
                <a:cxn ang="0">
                  <a:pos x="T0" y="T1"/>
                </a:cxn>
                <a:cxn ang="0">
                  <a:pos x="T2" y="T3"/>
                </a:cxn>
                <a:cxn ang="0">
                  <a:pos x="T4" y="T5"/>
                </a:cxn>
                <a:cxn ang="0">
                  <a:pos x="T6" y="T7"/>
                </a:cxn>
                <a:cxn ang="0">
                  <a:pos x="T8" y="T9"/>
                </a:cxn>
              </a:cxnLst>
              <a:rect l="0" t="0" r="r" b="b"/>
              <a:pathLst>
                <a:path w="107" h="109">
                  <a:moveTo>
                    <a:pt x="107" y="76"/>
                  </a:moveTo>
                  <a:lnTo>
                    <a:pt x="76" y="109"/>
                  </a:lnTo>
                  <a:lnTo>
                    <a:pt x="0" y="41"/>
                  </a:lnTo>
                  <a:lnTo>
                    <a:pt x="32" y="0"/>
                  </a:lnTo>
                  <a:lnTo>
                    <a:pt x="107" y="76"/>
                  </a:lnTo>
                  <a:close/>
                </a:path>
              </a:pathLst>
            </a:custGeom>
            <a:solidFill>
              <a:srgbClr val="81C7B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 name="Freeform 132"/>
            <p:cNvSpPr/>
            <p:nvPr/>
          </p:nvSpPr>
          <p:spPr bwMode="auto">
            <a:xfrm>
              <a:off x="7364413" y="942975"/>
              <a:ext cx="169863" cy="173038"/>
            </a:xfrm>
            <a:custGeom>
              <a:gdLst>
                <a:gd name="T0" fmla="*/ 107 w 107"/>
                <a:gd name="T1" fmla="*/ 76 h 109"/>
                <a:gd name="T2" fmla="*/ 76 w 107"/>
                <a:gd name="T3" fmla="*/ 109 h 109"/>
                <a:gd name="T4" fmla="*/ 0 w 107"/>
                <a:gd name="T5" fmla="*/ 41 h 109"/>
                <a:gd name="T6" fmla="*/ 32 w 107"/>
                <a:gd name="T7" fmla="*/ 0 h 109"/>
              </a:gdLst>
              <a:cxnLst>
                <a:cxn ang="0">
                  <a:pos x="T0" y="T1"/>
                </a:cxn>
                <a:cxn ang="0">
                  <a:pos x="T2" y="T3"/>
                </a:cxn>
                <a:cxn ang="0">
                  <a:pos x="T4" y="T5"/>
                </a:cxn>
                <a:cxn ang="0">
                  <a:pos x="T6" y="T7"/>
                </a:cxn>
              </a:cxnLst>
              <a:rect l="0" t="0" r="r" b="b"/>
              <a:pathLst>
                <a:path w="107" h="109">
                  <a:moveTo>
                    <a:pt x="107" y="76"/>
                  </a:moveTo>
                  <a:lnTo>
                    <a:pt x="76" y="109"/>
                  </a:lnTo>
                  <a:lnTo>
                    <a:pt x="0" y="41"/>
                  </a:lnTo>
                  <a:lnTo>
                    <a:pt x="32"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 name="Freeform 133"/>
            <p:cNvSpPr/>
            <p:nvPr/>
          </p:nvSpPr>
          <p:spPr bwMode="auto">
            <a:xfrm>
              <a:off x="7354888" y="930275"/>
              <a:ext cx="190500" cy="198438"/>
            </a:xfrm>
            <a:custGeom>
              <a:gdLst>
                <a:gd name="T0" fmla="*/ 67 w 98"/>
                <a:gd name="T1" fmla="*/ 102 h 102"/>
                <a:gd name="T2" fmla="*/ 63 w 98"/>
                <a:gd name="T3" fmla="*/ 100 h 102"/>
                <a:gd name="T4" fmla="*/ 2 w 98"/>
                <a:gd name="T5" fmla="*/ 44 h 102"/>
                <a:gd name="T6" fmla="*/ 1 w 98"/>
                <a:gd name="T7" fmla="*/ 36 h 102"/>
                <a:gd name="T8" fmla="*/ 27 w 98"/>
                <a:gd name="T9" fmla="*/ 3 h 102"/>
                <a:gd name="T10" fmla="*/ 34 w 98"/>
                <a:gd name="T11" fmla="*/ 2 h 102"/>
                <a:gd name="T12" fmla="*/ 35 w 98"/>
                <a:gd name="T13" fmla="*/ 9 h 102"/>
                <a:gd name="T14" fmla="*/ 13 w 98"/>
                <a:gd name="T15" fmla="*/ 39 h 102"/>
                <a:gd name="T16" fmla="*/ 67 w 98"/>
                <a:gd name="T17" fmla="*/ 89 h 102"/>
                <a:gd name="T18" fmla="*/ 88 w 98"/>
                <a:gd name="T19" fmla="*/ 65 h 102"/>
                <a:gd name="T20" fmla="*/ 96 w 98"/>
                <a:gd name="T21" fmla="*/ 65 h 102"/>
                <a:gd name="T22" fmla="*/ 96 w 98"/>
                <a:gd name="T23" fmla="*/ 72 h 102"/>
                <a:gd name="T24" fmla="*/ 71 w 98"/>
                <a:gd name="T25" fmla="*/ 100 h 102"/>
                <a:gd name="T26" fmla="*/ 67 w 98"/>
                <a:gd name="T27" fmla="*/ 102 h 102"/>
                <a:gd name="T28" fmla="*/ 67 w 98"/>
                <a:gd name="T29" fmla="*/ 102 h 1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8" h="102">
                  <a:moveTo>
                    <a:pt x="67" y="102"/>
                  </a:moveTo>
                  <a:cubicBezTo>
                    <a:pt x="66" y="102"/>
                    <a:pt x="64" y="101"/>
                    <a:pt x="63" y="100"/>
                  </a:cubicBezTo>
                  <a:cubicBezTo>
                    <a:pt x="2" y="44"/>
                    <a:pt x="2" y="44"/>
                    <a:pt x="2" y="44"/>
                  </a:cubicBezTo>
                  <a:cubicBezTo>
                    <a:pt x="0" y="42"/>
                    <a:pt x="0" y="39"/>
                    <a:pt x="1" y="36"/>
                  </a:cubicBezTo>
                  <a:cubicBezTo>
                    <a:pt x="27" y="3"/>
                    <a:pt x="27" y="3"/>
                    <a:pt x="27" y="3"/>
                  </a:cubicBezTo>
                  <a:cubicBezTo>
                    <a:pt x="29" y="0"/>
                    <a:pt x="32" y="0"/>
                    <a:pt x="34" y="2"/>
                  </a:cubicBezTo>
                  <a:cubicBezTo>
                    <a:pt x="37" y="4"/>
                    <a:pt x="37" y="7"/>
                    <a:pt x="35" y="9"/>
                  </a:cubicBezTo>
                  <a:cubicBezTo>
                    <a:pt x="13" y="39"/>
                    <a:pt x="13" y="39"/>
                    <a:pt x="13" y="39"/>
                  </a:cubicBezTo>
                  <a:cubicBezTo>
                    <a:pt x="67" y="89"/>
                    <a:pt x="67" y="89"/>
                    <a:pt x="67" y="89"/>
                  </a:cubicBezTo>
                  <a:cubicBezTo>
                    <a:pt x="88" y="65"/>
                    <a:pt x="88" y="65"/>
                    <a:pt x="88" y="65"/>
                  </a:cubicBezTo>
                  <a:cubicBezTo>
                    <a:pt x="90" y="63"/>
                    <a:pt x="93" y="63"/>
                    <a:pt x="96" y="65"/>
                  </a:cubicBezTo>
                  <a:cubicBezTo>
                    <a:pt x="98" y="67"/>
                    <a:pt x="98" y="70"/>
                    <a:pt x="96" y="72"/>
                  </a:cubicBezTo>
                  <a:cubicBezTo>
                    <a:pt x="71" y="100"/>
                    <a:pt x="71" y="100"/>
                    <a:pt x="71" y="100"/>
                  </a:cubicBezTo>
                  <a:cubicBezTo>
                    <a:pt x="70" y="101"/>
                    <a:pt x="69" y="101"/>
                    <a:pt x="67" y="102"/>
                  </a:cubicBezTo>
                  <a:cubicBezTo>
                    <a:pt x="67" y="102"/>
                    <a:pt x="67" y="102"/>
                    <a:pt x="67" y="102"/>
                  </a:cubicBezTo>
                  <a:close/>
                </a:path>
              </a:pathLst>
            </a:custGeom>
            <a:solidFill>
              <a:srgbClr val="81C7B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9" name="Freeform 134"/>
            <p:cNvSpPr/>
            <p:nvPr/>
          </p:nvSpPr>
          <p:spPr bwMode="auto">
            <a:xfrm>
              <a:off x="7256463" y="1008063"/>
              <a:ext cx="228600" cy="242888"/>
            </a:xfrm>
            <a:custGeom>
              <a:gdLst>
                <a:gd name="T0" fmla="*/ 56 w 118"/>
                <a:gd name="T1" fmla="*/ 0 h 125"/>
                <a:gd name="T2" fmla="*/ 23 w 118"/>
                <a:gd name="T3" fmla="*/ 45 h 125"/>
                <a:gd name="T4" fmla="*/ 23 w 118"/>
                <a:gd name="T5" fmla="*/ 112 h 125"/>
                <a:gd name="T6" fmla="*/ 82 w 118"/>
                <a:gd name="T7" fmla="*/ 100 h 125"/>
                <a:gd name="T8" fmla="*/ 118 w 118"/>
                <a:gd name="T9" fmla="*/ 56 h 125"/>
              </a:gdLst>
              <a:cxnLst>
                <a:cxn ang="0">
                  <a:pos x="T0" y="T1"/>
                </a:cxn>
                <a:cxn ang="0">
                  <a:pos x="T2" y="T3"/>
                </a:cxn>
                <a:cxn ang="0">
                  <a:pos x="T4" y="T5"/>
                </a:cxn>
                <a:cxn ang="0">
                  <a:pos x="T6" y="T7"/>
                </a:cxn>
                <a:cxn ang="0">
                  <a:pos x="T8" y="T9"/>
                </a:cxn>
              </a:cxnLst>
              <a:rect l="0" t="0" r="r" b="b"/>
              <a:pathLst>
                <a:path w="118" h="125">
                  <a:moveTo>
                    <a:pt x="56" y="0"/>
                  </a:moveTo>
                  <a:cubicBezTo>
                    <a:pt x="56" y="0"/>
                    <a:pt x="28" y="35"/>
                    <a:pt x="23" y="45"/>
                  </a:cubicBezTo>
                  <a:cubicBezTo>
                    <a:pt x="12" y="63"/>
                    <a:pt x="0" y="95"/>
                    <a:pt x="23" y="112"/>
                  </a:cubicBezTo>
                  <a:cubicBezTo>
                    <a:pt x="42" y="125"/>
                    <a:pt x="64" y="116"/>
                    <a:pt x="82" y="100"/>
                  </a:cubicBezTo>
                  <a:cubicBezTo>
                    <a:pt x="90" y="94"/>
                    <a:pt x="118" y="56"/>
                    <a:pt x="118" y="56"/>
                  </a:cubicBezTo>
                </a:path>
              </a:pathLst>
            </a:custGeom>
            <a:solidFill>
              <a:srgbClr val="FFF0F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0" name="Freeform 135"/>
            <p:cNvSpPr/>
            <p:nvPr/>
          </p:nvSpPr>
          <p:spPr bwMode="auto">
            <a:xfrm>
              <a:off x="7254875" y="996950"/>
              <a:ext cx="241300" cy="250825"/>
            </a:xfrm>
            <a:custGeom>
              <a:gdLst>
                <a:gd name="T0" fmla="*/ 44 w 125"/>
                <a:gd name="T1" fmla="*/ 130 h 130"/>
                <a:gd name="T2" fmla="*/ 21 w 125"/>
                <a:gd name="T3" fmla="*/ 122 h 130"/>
                <a:gd name="T4" fmla="*/ 19 w 125"/>
                <a:gd name="T5" fmla="*/ 48 h 130"/>
                <a:gd name="T6" fmla="*/ 53 w 125"/>
                <a:gd name="T7" fmla="*/ 2 h 130"/>
                <a:gd name="T8" fmla="*/ 61 w 125"/>
                <a:gd name="T9" fmla="*/ 1 h 130"/>
                <a:gd name="T10" fmla="*/ 62 w 125"/>
                <a:gd name="T11" fmla="*/ 9 h 130"/>
                <a:gd name="T12" fmla="*/ 28 w 125"/>
                <a:gd name="T13" fmla="*/ 54 h 130"/>
                <a:gd name="T14" fmla="*/ 27 w 125"/>
                <a:gd name="T15" fmla="*/ 113 h 130"/>
                <a:gd name="T16" fmla="*/ 80 w 125"/>
                <a:gd name="T17" fmla="*/ 102 h 130"/>
                <a:gd name="T18" fmla="*/ 115 w 125"/>
                <a:gd name="T19" fmla="*/ 59 h 130"/>
                <a:gd name="T20" fmla="*/ 122 w 125"/>
                <a:gd name="T21" fmla="*/ 58 h 130"/>
                <a:gd name="T22" fmla="*/ 123 w 125"/>
                <a:gd name="T23" fmla="*/ 65 h 130"/>
                <a:gd name="T24" fmla="*/ 87 w 125"/>
                <a:gd name="T25" fmla="*/ 110 h 130"/>
                <a:gd name="T26" fmla="*/ 44 w 125"/>
                <a:gd name="T27" fmla="*/ 130 h 1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5" h="130">
                  <a:moveTo>
                    <a:pt x="44" y="130"/>
                  </a:moveTo>
                  <a:cubicBezTo>
                    <a:pt x="36" y="130"/>
                    <a:pt x="28" y="127"/>
                    <a:pt x="21" y="122"/>
                  </a:cubicBezTo>
                  <a:cubicBezTo>
                    <a:pt x="1" y="108"/>
                    <a:pt x="0" y="80"/>
                    <a:pt x="19" y="48"/>
                  </a:cubicBezTo>
                  <a:cubicBezTo>
                    <a:pt x="25" y="38"/>
                    <a:pt x="52" y="4"/>
                    <a:pt x="53" y="2"/>
                  </a:cubicBezTo>
                  <a:cubicBezTo>
                    <a:pt x="55" y="0"/>
                    <a:pt x="59" y="0"/>
                    <a:pt x="61" y="1"/>
                  </a:cubicBezTo>
                  <a:cubicBezTo>
                    <a:pt x="63" y="3"/>
                    <a:pt x="64" y="7"/>
                    <a:pt x="62" y="9"/>
                  </a:cubicBezTo>
                  <a:cubicBezTo>
                    <a:pt x="61" y="9"/>
                    <a:pt x="34" y="44"/>
                    <a:pt x="28" y="54"/>
                  </a:cubicBezTo>
                  <a:cubicBezTo>
                    <a:pt x="21" y="66"/>
                    <a:pt x="6" y="98"/>
                    <a:pt x="27" y="113"/>
                  </a:cubicBezTo>
                  <a:cubicBezTo>
                    <a:pt x="45" y="126"/>
                    <a:pt x="66" y="115"/>
                    <a:pt x="80" y="102"/>
                  </a:cubicBezTo>
                  <a:cubicBezTo>
                    <a:pt x="85" y="97"/>
                    <a:pt x="107" y="69"/>
                    <a:pt x="115" y="59"/>
                  </a:cubicBezTo>
                  <a:cubicBezTo>
                    <a:pt x="116" y="57"/>
                    <a:pt x="120" y="56"/>
                    <a:pt x="122" y="58"/>
                  </a:cubicBezTo>
                  <a:cubicBezTo>
                    <a:pt x="125" y="60"/>
                    <a:pt x="125" y="63"/>
                    <a:pt x="123" y="65"/>
                  </a:cubicBezTo>
                  <a:cubicBezTo>
                    <a:pt x="120" y="69"/>
                    <a:pt x="94" y="104"/>
                    <a:pt x="87" y="110"/>
                  </a:cubicBezTo>
                  <a:cubicBezTo>
                    <a:pt x="72" y="123"/>
                    <a:pt x="58" y="130"/>
                    <a:pt x="44" y="130"/>
                  </a:cubicBezTo>
                  <a:close/>
                </a:path>
              </a:pathLst>
            </a:custGeom>
            <a:solidFill>
              <a:srgbClr val="FFF0F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1" name="Freeform 136"/>
            <p:cNvSpPr/>
            <p:nvPr/>
          </p:nvSpPr>
          <p:spPr bwMode="auto">
            <a:xfrm>
              <a:off x="8516938" y="249238"/>
              <a:ext cx="330200" cy="149225"/>
            </a:xfrm>
            <a:custGeom>
              <a:gdLst>
                <a:gd name="T0" fmla="*/ 19 w 171"/>
                <a:gd name="T1" fmla="*/ 77 h 77"/>
                <a:gd name="T2" fmla="*/ 171 w 171"/>
                <a:gd name="T3" fmla="*/ 10 h 77"/>
                <a:gd name="T4" fmla="*/ 21 w 171"/>
                <a:gd name="T5" fmla="*/ 0 h 77"/>
                <a:gd name="T6" fmla="*/ 5 w 171"/>
                <a:gd name="T7" fmla="*/ 43 h 77"/>
                <a:gd name="T8" fmla="*/ 19 w 171"/>
                <a:gd name="T9" fmla="*/ 77 h 77"/>
              </a:gdLst>
              <a:cxnLst>
                <a:cxn ang="0">
                  <a:pos x="T0" y="T1"/>
                </a:cxn>
                <a:cxn ang="0">
                  <a:pos x="T2" y="T3"/>
                </a:cxn>
                <a:cxn ang="0">
                  <a:pos x="T4" y="T5"/>
                </a:cxn>
                <a:cxn ang="0">
                  <a:pos x="T6" y="T7"/>
                </a:cxn>
                <a:cxn ang="0">
                  <a:pos x="T8" y="T9"/>
                </a:cxn>
              </a:cxnLst>
              <a:rect l="0" t="0" r="r" b="b"/>
              <a:pathLst>
                <a:path w="171" h="77">
                  <a:moveTo>
                    <a:pt x="19" y="77"/>
                  </a:moveTo>
                  <a:cubicBezTo>
                    <a:pt x="171" y="10"/>
                    <a:pt x="171" y="10"/>
                    <a:pt x="171" y="10"/>
                  </a:cubicBezTo>
                  <a:cubicBezTo>
                    <a:pt x="21" y="0"/>
                    <a:pt x="21" y="0"/>
                    <a:pt x="21" y="0"/>
                  </a:cubicBezTo>
                  <a:cubicBezTo>
                    <a:pt x="21" y="0"/>
                    <a:pt x="0" y="12"/>
                    <a:pt x="5" y="43"/>
                  </a:cubicBezTo>
                  <a:cubicBezTo>
                    <a:pt x="9" y="68"/>
                    <a:pt x="19" y="77"/>
                    <a:pt x="19" y="77"/>
                  </a:cubicBezTo>
                  <a:close/>
                </a:path>
              </a:pathLst>
            </a:custGeom>
            <a:solidFill>
              <a:srgbClr val="FFF0F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2" name="Freeform 137"/>
            <p:cNvSpPr>
              <a:spLocks noEditPoints="1"/>
            </p:cNvSpPr>
            <p:nvPr/>
          </p:nvSpPr>
          <p:spPr bwMode="auto">
            <a:xfrm>
              <a:off x="8505825" y="239713"/>
              <a:ext cx="354013" cy="168275"/>
            </a:xfrm>
            <a:custGeom>
              <a:gdLst>
                <a:gd name="T0" fmla="*/ 25 w 183"/>
                <a:gd name="T1" fmla="*/ 87 h 87"/>
                <a:gd name="T2" fmla="*/ 22 w 183"/>
                <a:gd name="T3" fmla="*/ 86 h 87"/>
                <a:gd name="T4" fmla="*/ 6 w 183"/>
                <a:gd name="T5" fmla="*/ 49 h 87"/>
                <a:gd name="T6" fmla="*/ 24 w 183"/>
                <a:gd name="T7" fmla="*/ 1 h 87"/>
                <a:gd name="T8" fmla="*/ 27 w 183"/>
                <a:gd name="T9" fmla="*/ 0 h 87"/>
                <a:gd name="T10" fmla="*/ 178 w 183"/>
                <a:gd name="T11" fmla="*/ 10 h 87"/>
                <a:gd name="T12" fmla="*/ 183 w 183"/>
                <a:gd name="T13" fmla="*/ 14 h 87"/>
                <a:gd name="T14" fmla="*/ 180 w 183"/>
                <a:gd name="T15" fmla="*/ 20 h 87"/>
                <a:gd name="T16" fmla="*/ 28 w 183"/>
                <a:gd name="T17" fmla="*/ 87 h 87"/>
                <a:gd name="T18" fmla="*/ 25 w 183"/>
                <a:gd name="T19" fmla="*/ 87 h 87"/>
                <a:gd name="T20" fmla="*/ 28 w 183"/>
                <a:gd name="T21" fmla="*/ 11 h 87"/>
                <a:gd name="T22" fmla="*/ 16 w 183"/>
                <a:gd name="T23" fmla="*/ 47 h 87"/>
                <a:gd name="T24" fmla="*/ 27 w 183"/>
                <a:gd name="T25" fmla="*/ 75 h 87"/>
                <a:gd name="T26" fmla="*/ 155 w 183"/>
                <a:gd name="T27" fmla="*/ 19 h 87"/>
                <a:gd name="T28" fmla="*/ 28 w 183"/>
                <a:gd name="T29" fmla="*/ 11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83" h="87">
                  <a:moveTo>
                    <a:pt x="25" y="87"/>
                  </a:moveTo>
                  <a:cubicBezTo>
                    <a:pt x="24" y="87"/>
                    <a:pt x="23" y="87"/>
                    <a:pt x="22" y="86"/>
                  </a:cubicBezTo>
                  <a:cubicBezTo>
                    <a:pt x="21" y="85"/>
                    <a:pt x="10" y="75"/>
                    <a:pt x="6" y="49"/>
                  </a:cubicBezTo>
                  <a:cubicBezTo>
                    <a:pt x="0" y="15"/>
                    <a:pt x="23" y="1"/>
                    <a:pt x="24" y="1"/>
                  </a:cubicBezTo>
                  <a:cubicBezTo>
                    <a:pt x="25" y="0"/>
                    <a:pt x="26" y="0"/>
                    <a:pt x="27" y="0"/>
                  </a:cubicBezTo>
                  <a:cubicBezTo>
                    <a:pt x="178" y="10"/>
                    <a:pt x="178" y="10"/>
                    <a:pt x="178" y="10"/>
                  </a:cubicBezTo>
                  <a:cubicBezTo>
                    <a:pt x="180" y="10"/>
                    <a:pt x="182" y="12"/>
                    <a:pt x="183" y="14"/>
                  </a:cubicBezTo>
                  <a:cubicBezTo>
                    <a:pt x="183" y="17"/>
                    <a:pt x="182" y="19"/>
                    <a:pt x="180" y="20"/>
                  </a:cubicBezTo>
                  <a:cubicBezTo>
                    <a:pt x="28" y="87"/>
                    <a:pt x="28" y="87"/>
                    <a:pt x="28" y="87"/>
                  </a:cubicBezTo>
                  <a:cubicBezTo>
                    <a:pt x="27" y="87"/>
                    <a:pt x="26" y="87"/>
                    <a:pt x="25" y="87"/>
                  </a:cubicBezTo>
                  <a:close/>
                  <a:moveTo>
                    <a:pt x="28" y="11"/>
                  </a:moveTo>
                  <a:cubicBezTo>
                    <a:pt x="24" y="14"/>
                    <a:pt x="12" y="24"/>
                    <a:pt x="16" y="47"/>
                  </a:cubicBezTo>
                  <a:cubicBezTo>
                    <a:pt x="19" y="63"/>
                    <a:pt x="24" y="71"/>
                    <a:pt x="27" y="75"/>
                  </a:cubicBezTo>
                  <a:cubicBezTo>
                    <a:pt x="155" y="19"/>
                    <a:pt x="155" y="19"/>
                    <a:pt x="155" y="19"/>
                  </a:cubicBezTo>
                  <a:lnTo>
                    <a:pt x="28" y="11"/>
                  </a:lnTo>
                  <a:close/>
                </a:path>
              </a:pathLst>
            </a:custGeom>
            <a:solidFill>
              <a:srgbClr val="FFF0F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3" name="Freeform 138"/>
            <p:cNvSpPr/>
            <p:nvPr/>
          </p:nvSpPr>
          <p:spPr bwMode="auto">
            <a:xfrm>
              <a:off x="7353300" y="930275"/>
              <a:ext cx="193675" cy="193675"/>
            </a:xfrm>
            <a:custGeom>
              <a:gdLst>
                <a:gd name="T0" fmla="*/ 122 w 122"/>
                <a:gd name="T1" fmla="*/ 84 h 122"/>
                <a:gd name="T2" fmla="*/ 88 w 122"/>
                <a:gd name="T3" fmla="*/ 122 h 122"/>
                <a:gd name="T4" fmla="*/ 0 w 122"/>
                <a:gd name="T5" fmla="*/ 42 h 122"/>
                <a:gd name="T6" fmla="*/ 37 w 122"/>
                <a:gd name="T7" fmla="*/ 0 h 122"/>
                <a:gd name="T8" fmla="*/ 122 w 122"/>
                <a:gd name="T9" fmla="*/ 84 h 122"/>
              </a:gdLst>
              <a:cxnLst>
                <a:cxn ang="0">
                  <a:pos x="T0" y="T1"/>
                </a:cxn>
                <a:cxn ang="0">
                  <a:pos x="T2" y="T3"/>
                </a:cxn>
                <a:cxn ang="0">
                  <a:pos x="T4" y="T5"/>
                </a:cxn>
                <a:cxn ang="0">
                  <a:pos x="T6" y="T7"/>
                </a:cxn>
                <a:cxn ang="0">
                  <a:pos x="T8" y="T9"/>
                </a:cxn>
              </a:cxnLst>
              <a:rect l="0" t="0" r="r" b="b"/>
              <a:pathLst>
                <a:path w="122" h="122">
                  <a:moveTo>
                    <a:pt x="122" y="84"/>
                  </a:moveTo>
                  <a:lnTo>
                    <a:pt x="88" y="122"/>
                  </a:lnTo>
                  <a:lnTo>
                    <a:pt x="0" y="42"/>
                  </a:lnTo>
                  <a:lnTo>
                    <a:pt x="37" y="0"/>
                  </a:lnTo>
                  <a:lnTo>
                    <a:pt x="122" y="84"/>
                  </a:lnTo>
                  <a:close/>
                </a:path>
              </a:pathLst>
            </a:custGeom>
            <a:solidFill>
              <a:srgbClr val="9BB9F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4" name="Freeform 139"/>
            <p:cNvSpPr>
              <a:spLocks noEditPoints="1"/>
            </p:cNvSpPr>
            <p:nvPr/>
          </p:nvSpPr>
          <p:spPr bwMode="auto">
            <a:xfrm>
              <a:off x="7331075" y="909638"/>
              <a:ext cx="239713" cy="236538"/>
            </a:xfrm>
            <a:custGeom>
              <a:gdLst>
                <a:gd name="T0" fmla="*/ 84 w 124"/>
                <a:gd name="T1" fmla="*/ 122 h 122"/>
                <a:gd name="T2" fmla="*/ 77 w 124"/>
                <a:gd name="T3" fmla="*/ 119 h 122"/>
                <a:gd name="T4" fmla="*/ 5 w 124"/>
                <a:gd name="T5" fmla="*/ 53 h 122"/>
                <a:gd name="T6" fmla="*/ 4 w 124"/>
                <a:gd name="T7" fmla="*/ 38 h 122"/>
                <a:gd name="T8" fmla="*/ 34 w 124"/>
                <a:gd name="T9" fmla="*/ 4 h 122"/>
                <a:gd name="T10" fmla="*/ 41 w 124"/>
                <a:gd name="T11" fmla="*/ 0 h 122"/>
                <a:gd name="T12" fmla="*/ 49 w 124"/>
                <a:gd name="T13" fmla="*/ 3 h 122"/>
                <a:gd name="T14" fmla="*/ 120 w 124"/>
                <a:gd name="T15" fmla="*/ 72 h 122"/>
                <a:gd name="T16" fmla="*/ 120 w 124"/>
                <a:gd name="T17" fmla="*/ 87 h 122"/>
                <a:gd name="T18" fmla="*/ 92 w 124"/>
                <a:gd name="T19" fmla="*/ 118 h 122"/>
                <a:gd name="T20" fmla="*/ 85 w 124"/>
                <a:gd name="T21" fmla="*/ 122 h 122"/>
                <a:gd name="T22" fmla="*/ 84 w 124"/>
                <a:gd name="T23" fmla="*/ 122 h 122"/>
                <a:gd name="T24" fmla="*/ 27 w 124"/>
                <a:gd name="T25" fmla="*/ 44 h 122"/>
                <a:gd name="T26" fmla="*/ 84 w 124"/>
                <a:gd name="T27" fmla="*/ 96 h 122"/>
                <a:gd name="T28" fmla="*/ 97 w 124"/>
                <a:gd name="T29" fmla="*/ 80 h 122"/>
                <a:gd name="T30" fmla="*/ 42 w 124"/>
                <a:gd name="T31" fmla="*/ 26 h 122"/>
                <a:gd name="T32" fmla="*/ 27 w 124"/>
                <a:gd name="T33" fmla="*/ 44 h 1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24" h="122">
                  <a:moveTo>
                    <a:pt x="84" y="122"/>
                  </a:moveTo>
                  <a:cubicBezTo>
                    <a:pt x="82" y="122"/>
                    <a:pt x="79" y="121"/>
                    <a:pt x="77" y="119"/>
                  </a:cubicBezTo>
                  <a:cubicBezTo>
                    <a:pt x="5" y="53"/>
                    <a:pt x="5" y="53"/>
                    <a:pt x="5" y="53"/>
                  </a:cubicBezTo>
                  <a:cubicBezTo>
                    <a:pt x="1" y="49"/>
                    <a:pt x="0" y="42"/>
                    <a:pt x="4" y="38"/>
                  </a:cubicBezTo>
                  <a:cubicBezTo>
                    <a:pt x="34" y="4"/>
                    <a:pt x="34" y="4"/>
                    <a:pt x="34" y="4"/>
                  </a:cubicBezTo>
                  <a:cubicBezTo>
                    <a:pt x="36" y="2"/>
                    <a:pt x="38" y="0"/>
                    <a:pt x="41" y="0"/>
                  </a:cubicBezTo>
                  <a:cubicBezTo>
                    <a:pt x="44" y="0"/>
                    <a:pt x="47" y="1"/>
                    <a:pt x="49" y="3"/>
                  </a:cubicBezTo>
                  <a:cubicBezTo>
                    <a:pt x="120" y="72"/>
                    <a:pt x="120" y="72"/>
                    <a:pt x="120" y="72"/>
                  </a:cubicBezTo>
                  <a:cubicBezTo>
                    <a:pt x="124" y="76"/>
                    <a:pt x="124" y="83"/>
                    <a:pt x="120" y="87"/>
                  </a:cubicBezTo>
                  <a:cubicBezTo>
                    <a:pt x="92" y="118"/>
                    <a:pt x="92" y="118"/>
                    <a:pt x="92" y="118"/>
                  </a:cubicBezTo>
                  <a:cubicBezTo>
                    <a:pt x="90" y="120"/>
                    <a:pt x="88" y="122"/>
                    <a:pt x="85" y="122"/>
                  </a:cubicBezTo>
                  <a:cubicBezTo>
                    <a:pt x="85" y="122"/>
                    <a:pt x="84" y="122"/>
                    <a:pt x="84" y="122"/>
                  </a:cubicBezTo>
                  <a:close/>
                  <a:moveTo>
                    <a:pt x="27" y="44"/>
                  </a:moveTo>
                  <a:cubicBezTo>
                    <a:pt x="84" y="96"/>
                    <a:pt x="84" y="96"/>
                    <a:pt x="84" y="96"/>
                  </a:cubicBezTo>
                  <a:cubicBezTo>
                    <a:pt x="97" y="80"/>
                    <a:pt x="97" y="80"/>
                    <a:pt x="97" y="80"/>
                  </a:cubicBezTo>
                  <a:cubicBezTo>
                    <a:pt x="42" y="26"/>
                    <a:pt x="42" y="26"/>
                    <a:pt x="42" y="26"/>
                  </a:cubicBezTo>
                  <a:lnTo>
                    <a:pt x="27" y="44"/>
                  </a:lnTo>
                  <a:close/>
                </a:path>
              </a:pathLst>
            </a:custGeom>
            <a:solidFill>
              <a:srgbClr val="9BB9F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5" name="Freeform 140"/>
            <p:cNvSpPr/>
            <p:nvPr/>
          </p:nvSpPr>
          <p:spPr bwMode="auto">
            <a:xfrm>
              <a:off x="8775700" y="265113"/>
              <a:ext cx="71438" cy="31750"/>
            </a:xfrm>
            <a:custGeom>
              <a:gdLst>
                <a:gd name="T0" fmla="*/ 3 w 37"/>
                <a:gd name="T1" fmla="*/ 17 h 17"/>
                <a:gd name="T2" fmla="*/ 37 w 37"/>
                <a:gd name="T3" fmla="*/ 2 h 17"/>
                <a:gd name="T4" fmla="*/ 0 w 37"/>
                <a:gd name="T5" fmla="*/ 0 h 17"/>
                <a:gd name="T6" fmla="*/ 3 w 37"/>
                <a:gd name="T7" fmla="*/ 17 h 17"/>
              </a:gdLst>
              <a:cxnLst>
                <a:cxn ang="0">
                  <a:pos x="T0" y="T1"/>
                </a:cxn>
                <a:cxn ang="0">
                  <a:pos x="T2" y="T3"/>
                </a:cxn>
                <a:cxn ang="0">
                  <a:pos x="T4" y="T5"/>
                </a:cxn>
                <a:cxn ang="0">
                  <a:pos x="T6" y="T7"/>
                </a:cxn>
              </a:cxnLst>
              <a:rect l="0" t="0" r="r" b="b"/>
              <a:pathLst>
                <a:path w="37" h="17">
                  <a:moveTo>
                    <a:pt x="3" y="17"/>
                  </a:moveTo>
                  <a:cubicBezTo>
                    <a:pt x="37" y="2"/>
                    <a:pt x="37" y="2"/>
                    <a:pt x="37" y="2"/>
                  </a:cubicBezTo>
                  <a:cubicBezTo>
                    <a:pt x="0" y="0"/>
                    <a:pt x="0" y="0"/>
                    <a:pt x="0" y="0"/>
                  </a:cubicBezTo>
                  <a:cubicBezTo>
                    <a:pt x="0" y="5"/>
                    <a:pt x="1" y="11"/>
                    <a:pt x="3" y="17"/>
                  </a:cubicBezTo>
                  <a:close/>
                </a:path>
              </a:pathLst>
            </a:custGeom>
            <a:solidFill>
              <a:srgbClr val="34186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6" name="Freeform 141"/>
            <p:cNvSpPr>
              <a:spLocks noEditPoints="1"/>
            </p:cNvSpPr>
            <p:nvPr/>
          </p:nvSpPr>
          <p:spPr bwMode="auto">
            <a:xfrm>
              <a:off x="8764588" y="252413"/>
              <a:ext cx="95250" cy="57150"/>
            </a:xfrm>
            <a:custGeom>
              <a:gdLst>
                <a:gd name="T0" fmla="*/ 9 w 49"/>
                <a:gd name="T1" fmla="*/ 29 h 29"/>
                <a:gd name="T2" fmla="*/ 7 w 49"/>
                <a:gd name="T3" fmla="*/ 28 h 29"/>
                <a:gd name="T4" fmla="*/ 4 w 49"/>
                <a:gd name="T5" fmla="*/ 25 h 29"/>
                <a:gd name="T6" fmla="*/ 0 w 49"/>
                <a:gd name="T7" fmla="*/ 6 h 29"/>
                <a:gd name="T8" fmla="*/ 2 w 49"/>
                <a:gd name="T9" fmla="*/ 2 h 29"/>
                <a:gd name="T10" fmla="*/ 6 w 49"/>
                <a:gd name="T11" fmla="*/ 0 h 29"/>
                <a:gd name="T12" fmla="*/ 44 w 49"/>
                <a:gd name="T13" fmla="*/ 3 h 29"/>
                <a:gd name="T14" fmla="*/ 49 w 49"/>
                <a:gd name="T15" fmla="*/ 7 h 29"/>
                <a:gd name="T16" fmla="*/ 46 w 49"/>
                <a:gd name="T17" fmla="*/ 13 h 29"/>
                <a:gd name="T18" fmla="*/ 11 w 49"/>
                <a:gd name="T19" fmla="*/ 28 h 29"/>
                <a:gd name="T20" fmla="*/ 9 w 49"/>
                <a:gd name="T21" fmla="*/ 29 h 29"/>
                <a:gd name="T22" fmla="*/ 11 w 49"/>
                <a:gd name="T23" fmla="*/ 12 h 29"/>
                <a:gd name="T24" fmla="*/ 12 w 49"/>
                <a:gd name="T25" fmla="*/ 16 h 29"/>
                <a:gd name="T26" fmla="*/ 21 w 49"/>
                <a:gd name="T27" fmla="*/ 12 h 29"/>
                <a:gd name="T28" fmla="*/ 11 w 49"/>
                <a:gd name="T29" fmla="*/ 12 h 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9" h="28">
                  <a:moveTo>
                    <a:pt x="9" y="29"/>
                  </a:moveTo>
                  <a:cubicBezTo>
                    <a:pt x="8" y="29"/>
                    <a:pt x="8" y="29"/>
                    <a:pt x="7" y="28"/>
                  </a:cubicBezTo>
                  <a:cubicBezTo>
                    <a:pt x="5" y="28"/>
                    <a:pt x="4" y="27"/>
                    <a:pt x="4" y="25"/>
                  </a:cubicBezTo>
                  <a:cubicBezTo>
                    <a:pt x="2" y="19"/>
                    <a:pt x="0" y="13"/>
                    <a:pt x="0" y="6"/>
                  </a:cubicBezTo>
                  <a:cubicBezTo>
                    <a:pt x="0" y="4"/>
                    <a:pt x="1" y="3"/>
                    <a:pt x="2" y="2"/>
                  </a:cubicBezTo>
                  <a:cubicBezTo>
                    <a:pt x="3" y="1"/>
                    <a:pt x="4" y="0"/>
                    <a:pt x="6" y="0"/>
                  </a:cubicBezTo>
                  <a:cubicBezTo>
                    <a:pt x="44" y="3"/>
                    <a:pt x="44" y="3"/>
                    <a:pt x="44" y="3"/>
                  </a:cubicBezTo>
                  <a:cubicBezTo>
                    <a:pt x="46" y="3"/>
                    <a:pt x="48" y="5"/>
                    <a:pt x="49" y="7"/>
                  </a:cubicBezTo>
                  <a:cubicBezTo>
                    <a:pt x="49" y="10"/>
                    <a:pt x="48" y="12"/>
                    <a:pt x="46" y="13"/>
                  </a:cubicBezTo>
                  <a:cubicBezTo>
                    <a:pt x="11" y="28"/>
                    <a:pt x="11" y="28"/>
                    <a:pt x="11" y="28"/>
                  </a:cubicBezTo>
                  <a:cubicBezTo>
                    <a:pt x="10" y="29"/>
                    <a:pt x="10" y="29"/>
                    <a:pt x="9" y="29"/>
                  </a:cubicBezTo>
                  <a:close/>
                  <a:moveTo>
                    <a:pt x="11" y="12"/>
                  </a:moveTo>
                  <a:cubicBezTo>
                    <a:pt x="12" y="13"/>
                    <a:pt x="12" y="15"/>
                    <a:pt x="12" y="16"/>
                  </a:cubicBezTo>
                  <a:cubicBezTo>
                    <a:pt x="21" y="12"/>
                    <a:pt x="21" y="12"/>
                    <a:pt x="21" y="12"/>
                  </a:cubicBezTo>
                  <a:lnTo>
                    <a:pt x="11" y="12"/>
                  </a:lnTo>
                  <a:close/>
                </a:path>
              </a:pathLst>
            </a:custGeom>
            <a:solidFill>
              <a:srgbClr val="34186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97" name="组合 96"/>
          <p:cNvGrpSpPr/>
          <p:nvPr/>
        </p:nvGrpSpPr>
        <p:grpSpPr>
          <a:xfrm>
            <a:off x="4370229" y="3449478"/>
            <a:ext cx="1081088" cy="1084263"/>
            <a:chOff x="8013700" y="2627313"/>
            <a:chExt cx="1081088" cy="1084263"/>
          </a:xfrm>
        </p:grpSpPr>
        <p:sp>
          <p:nvSpPr>
            <p:cNvPr id="98" name="Freeform 142"/>
            <p:cNvSpPr/>
            <p:nvPr/>
          </p:nvSpPr>
          <p:spPr bwMode="auto">
            <a:xfrm>
              <a:off x="8013700" y="2876550"/>
              <a:ext cx="1068388" cy="835025"/>
            </a:xfrm>
            <a:custGeom>
              <a:gdLst>
                <a:gd name="T0" fmla="*/ 317 w 552"/>
                <a:gd name="T1" fmla="*/ 343 h 431"/>
                <a:gd name="T2" fmla="*/ 37 w 552"/>
                <a:gd name="T3" fmla="*/ 63 h 431"/>
                <a:gd name="T4" fmla="*/ 44 w 552"/>
                <a:gd name="T5" fmla="*/ 0 h 431"/>
                <a:gd name="T6" fmla="*/ 0 w 552"/>
                <a:gd name="T7" fmla="*/ 151 h 431"/>
                <a:gd name="T8" fmla="*/ 280 w 552"/>
                <a:gd name="T9" fmla="*/ 431 h 431"/>
                <a:gd name="T10" fmla="*/ 552 w 552"/>
                <a:gd name="T11" fmla="*/ 214 h 431"/>
                <a:gd name="T12" fmla="*/ 317 w 552"/>
                <a:gd name="T13" fmla="*/ 343 h 431"/>
              </a:gdLst>
              <a:cxnLst>
                <a:cxn ang="0">
                  <a:pos x="T0" y="T1"/>
                </a:cxn>
                <a:cxn ang="0">
                  <a:pos x="T2" y="T3"/>
                </a:cxn>
                <a:cxn ang="0">
                  <a:pos x="T4" y="T5"/>
                </a:cxn>
                <a:cxn ang="0">
                  <a:pos x="T6" y="T7"/>
                </a:cxn>
                <a:cxn ang="0">
                  <a:pos x="T8" y="T9"/>
                </a:cxn>
                <a:cxn ang="0">
                  <a:pos x="T10" y="T11"/>
                </a:cxn>
                <a:cxn ang="0">
                  <a:pos x="T12" y="T13"/>
                </a:cxn>
              </a:cxnLst>
              <a:rect l="0" t="0" r="r" b="b"/>
              <a:pathLst>
                <a:path w="552" h="431">
                  <a:moveTo>
                    <a:pt x="317" y="343"/>
                  </a:moveTo>
                  <a:cubicBezTo>
                    <a:pt x="162" y="343"/>
                    <a:pt x="37" y="218"/>
                    <a:pt x="37" y="63"/>
                  </a:cubicBezTo>
                  <a:cubicBezTo>
                    <a:pt x="37" y="42"/>
                    <a:pt x="40" y="20"/>
                    <a:pt x="44" y="0"/>
                  </a:cubicBezTo>
                  <a:cubicBezTo>
                    <a:pt x="16" y="44"/>
                    <a:pt x="0" y="95"/>
                    <a:pt x="0" y="151"/>
                  </a:cubicBezTo>
                  <a:cubicBezTo>
                    <a:pt x="0" y="305"/>
                    <a:pt x="125" y="431"/>
                    <a:pt x="280" y="431"/>
                  </a:cubicBezTo>
                  <a:cubicBezTo>
                    <a:pt x="412" y="431"/>
                    <a:pt x="523" y="338"/>
                    <a:pt x="552" y="214"/>
                  </a:cubicBezTo>
                  <a:cubicBezTo>
                    <a:pt x="502" y="291"/>
                    <a:pt x="415" y="343"/>
                    <a:pt x="317" y="343"/>
                  </a:cubicBezTo>
                  <a:close/>
                </a:path>
              </a:pathLst>
            </a:custGeom>
            <a:solidFill>
              <a:srgbClr val="79A2F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9" name="Oval 143"/>
            <p:cNvSpPr>
              <a:spLocks noChangeArrowheads="1"/>
            </p:cNvSpPr>
            <p:nvPr/>
          </p:nvSpPr>
          <p:spPr bwMode="auto">
            <a:xfrm>
              <a:off x="8013700" y="2627313"/>
              <a:ext cx="1081088" cy="1084263"/>
            </a:xfrm>
            <a:prstGeom prst="ellipse">
              <a:avLst/>
            </a:prstGeom>
            <a:solidFill>
              <a:srgbClr val="9BB9F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0" name="Oval 144"/>
            <p:cNvSpPr>
              <a:spLocks noChangeArrowheads="1"/>
            </p:cNvSpPr>
            <p:nvPr/>
          </p:nvSpPr>
          <p:spPr bwMode="auto">
            <a:xfrm>
              <a:off x="8801100" y="2855913"/>
              <a:ext cx="26988" cy="55563"/>
            </a:xfrm>
            <a:prstGeom prst="ellipse">
              <a:avLst/>
            </a:prstGeom>
            <a:solidFill>
              <a:srgbClr val="4F6FB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1" name="Oval 145"/>
            <p:cNvSpPr>
              <a:spLocks noChangeArrowheads="1"/>
            </p:cNvSpPr>
            <p:nvPr/>
          </p:nvSpPr>
          <p:spPr bwMode="auto">
            <a:xfrm>
              <a:off x="8780463" y="2833688"/>
              <a:ext cx="69850" cy="100013"/>
            </a:xfrm>
            <a:prstGeom prst="ellipse">
              <a:avLst/>
            </a:prstGeom>
            <a:solidFill>
              <a:srgbClr val="4F6FB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2" name="Freeform 146"/>
            <p:cNvSpPr/>
            <p:nvPr/>
          </p:nvSpPr>
          <p:spPr bwMode="auto">
            <a:xfrm>
              <a:off x="8475663" y="2933700"/>
              <a:ext cx="149225" cy="71438"/>
            </a:xfrm>
            <a:custGeom>
              <a:gdLst>
                <a:gd name="T0" fmla="*/ 0 w 77"/>
                <a:gd name="T1" fmla="*/ 0 h 37"/>
                <a:gd name="T2" fmla="*/ 38 w 77"/>
                <a:gd name="T3" fmla="*/ 37 h 37"/>
                <a:gd name="T4" fmla="*/ 77 w 77"/>
                <a:gd name="T5" fmla="*/ 0 h 37"/>
                <a:gd name="T6" fmla="*/ 0 w 77"/>
                <a:gd name="T7" fmla="*/ 0 h 37"/>
              </a:gdLst>
              <a:cxnLst>
                <a:cxn ang="0">
                  <a:pos x="T0" y="T1"/>
                </a:cxn>
                <a:cxn ang="0">
                  <a:pos x="T2" y="T3"/>
                </a:cxn>
                <a:cxn ang="0">
                  <a:pos x="T4" y="T5"/>
                </a:cxn>
                <a:cxn ang="0">
                  <a:pos x="T6" y="T7"/>
                </a:cxn>
              </a:cxnLst>
              <a:rect l="0" t="0" r="r" b="b"/>
              <a:pathLst>
                <a:path w="77" h="37">
                  <a:moveTo>
                    <a:pt x="0" y="0"/>
                  </a:moveTo>
                  <a:cubicBezTo>
                    <a:pt x="0" y="21"/>
                    <a:pt x="17" y="37"/>
                    <a:pt x="38" y="37"/>
                  </a:cubicBezTo>
                  <a:cubicBezTo>
                    <a:pt x="60" y="37"/>
                    <a:pt x="77" y="21"/>
                    <a:pt x="77" y="0"/>
                  </a:cubicBezTo>
                  <a:lnTo>
                    <a:pt x="0" y="0"/>
                  </a:lnTo>
                  <a:close/>
                </a:path>
              </a:pathLst>
            </a:custGeom>
            <a:solidFill>
              <a:srgbClr val="4F6FB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3" name="Freeform 147"/>
            <p:cNvSpPr>
              <a:spLocks noEditPoints="1"/>
            </p:cNvSpPr>
            <p:nvPr/>
          </p:nvSpPr>
          <p:spPr bwMode="auto">
            <a:xfrm>
              <a:off x="8455025" y="2911475"/>
              <a:ext cx="192088" cy="114300"/>
            </a:xfrm>
            <a:custGeom>
              <a:gdLst>
                <a:gd name="T0" fmla="*/ 49 w 99"/>
                <a:gd name="T1" fmla="*/ 59 h 59"/>
                <a:gd name="T2" fmla="*/ 0 w 99"/>
                <a:gd name="T3" fmla="*/ 11 h 59"/>
                <a:gd name="T4" fmla="*/ 11 w 99"/>
                <a:gd name="T5" fmla="*/ 0 h 59"/>
                <a:gd name="T6" fmla="*/ 88 w 99"/>
                <a:gd name="T7" fmla="*/ 0 h 59"/>
                <a:gd name="T8" fmla="*/ 99 w 99"/>
                <a:gd name="T9" fmla="*/ 11 h 59"/>
                <a:gd name="T10" fmla="*/ 49 w 99"/>
                <a:gd name="T11" fmla="*/ 59 h 59"/>
                <a:gd name="T12" fmla="*/ 24 w 99"/>
                <a:gd name="T13" fmla="*/ 22 h 59"/>
                <a:gd name="T14" fmla="*/ 49 w 99"/>
                <a:gd name="T15" fmla="*/ 38 h 59"/>
                <a:gd name="T16" fmla="*/ 75 w 99"/>
                <a:gd name="T17" fmla="*/ 22 h 59"/>
                <a:gd name="T18" fmla="*/ 24 w 99"/>
                <a:gd name="T19" fmla="*/ 22 h 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9" h="59">
                  <a:moveTo>
                    <a:pt x="49" y="59"/>
                  </a:moveTo>
                  <a:cubicBezTo>
                    <a:pt x="22" y="59"/>
                    <a:pt x="0" y="37"/>
                    <a:pt x="0" y="11"/>
                  </a:cubicBezTo>
                  <a:cubicBezTo>
                    <a:pt x="0" y="5"/>
                    <a:pt x="5" y="0"/>
                    <a:pt x="11" y="0"/>
                  </a:cubicBezTo>
                  <a:cubicBezTo>
                    <a:pt x="88" y="0"/>
                    <a:pt x="88" y="0"/>
                    <a:pt x="88" y="0"/>
                  </a:cubicBezTo>
                  <a:cubicBezTo>
                    <a:pt x="94" y="0"/>
                    <a:pt x="99" y="5"/>
                    <a:pt x="99" y="11"/>
                  </a:cubicBezTo>
                  <a:cubicBezTo>
                    <a:pt x="99" y="37"/>
                    <a:pt x="77" y="59"/>
                    <a:pt x="49" y="59"/>
                  </a:cubicBezTo>
                  <a:close/>
                  <a:moveTo>
                    <a:pt x="24" y="22"/>
                  </a:moveTo>
                  <a:cubicBezTo>
                    <a:pt x="28" y="31"/>
                    <a:pt x="38" y="38"/>
                    <a:pt x="49" y="38"/>
                  </a:cubicBezTo>
                  <a:cubicBezTo>
                    <a:pt x="61" y="38"/>
                    <a:pt x="71" y="31"/>
                    <a:pt x="75" y="22"/>
                  </a:cubicBezTo>
                  <a:lnTo>
                    <a:pt x="24" y="22"/>
                  </a:lnTo>
                  <a:close/>
                </a:path>
              </a:pathLst>
            </a:custGeom>
            <a:solidFill>
              <a:srgbClr val="4F6FB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 name="Oval 148"/>
            <p:cNvSpPr>
              <a:spLocks noChangeArrowheads="1"/>
            </p:cNvSpPr>
            <p:nvPr/>
          </p:nvSpPr>
          <p:spPr bwMode="auto">
            <a:xfrm>
              <a:off x="8286750" y="2855913"/>
              <a:ext cx="28575" cy="55563"/>
            </a:xfrm>
            <a:prstGeom prst="ellipse">
              <a:avLst/>
            </a:prstGeom>
            <a:solidFill>
              <a:srgbClr val="4F6FB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 name="Oval 149"/>
            <p:cNvSpPr>
              <a:spLocks noChangeArrowheads="1"/>
            </p:cNvSpPr>
            <p:nvPr/>
          </p:nvSpPr>
          <p:spPr bwMode="auto">
            <a:xfrm>
              <a:off x="8267700" y="2833688"/>
              <a:ext cx="69850" cy="100013"/>
            </a:xfrm>
            <a:prstGeom prst="ellipse">
              <a:avLst/>
            </a:prstGeom>
            <a:solidFill>
              <a:srgbClr val="4F6FB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6" name="Oval 150"/>
            <p:cNvSpPr>
              <a:spLocks noChangeArrowheads="1"/>
            </p:cNvSpPr>
            <p:nvPr/>
          </p:nvSpPr>
          <p:spPr bwMode="auto">
            <a:xfrm>
              <a:off x="8801100" y="2855913"/>
              <a:ext cx="26988" cy="55563"/>
            </a:xfrm>
            <a:prstGeom prst="ellipse">
              <a:avLst/>
            </a:prstGeom>
            <a:solidFill>
              <a:srgbClr val="4F6FB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7" name="Oval 151"/>
            <p:cNvSpPr>
              <a:spLocks noChangeArrowheads="1"/>
            </p:cNvSpPr>
            <p:nvPr/>
          </p:nvSpPr>
          <p:spPr bwMode="auto">
            <a:xfrm>
              <a:off x="8780463" y="2833688"/>
              <a:ext cx="69850" cy="100013"/>
            </a:xfrm>
            <a:prstGeom prst="ellipse">
              <a:avLst/>
            </a:prstGeom>
            <a:solidFill>
              <a:srgbClr val="4F6FB0"/>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8" name="Freeform 152"/>
            <p:cNvSpPr/>
            <p:nvPr/>
          </p:nvSpPr>
          <p:spPr bwMode="auto">
            <a:xfrm>
              <a:off x="8516938" y="2674938"/>
              <a:ext cx="263525" cy="127000"/>
            </a:xfrm>
            <a:custGeom>
              <a:gdLst>
                <a:gd name="T0" fmla="*/ 118 w 136"/>
                <a:gd name="T1" fmla="*/ 65 h 65"/>
                <a:gd name="T2" fmla="*/ 107 w 136"/>
                <a:gd name="T3" fmla="*/ 61 h 65"/>
                <a:gd name="T4" fmla="*/ 16 w 136"/>
                <a:gd name="T5" fmla="*/ 32 h 65"/>
                <a:gd name="T6" fmla="*/ 0 w 136"/>
                <a:gd name="T7" fmla="*/ 16 h 65"/>
                <a:gd name="T8" fmla="*/ 16 w 136"/>
                <a:gd name="T9" fmla="*/ 0 h 65"/>
                <a:gd name="T10" fmla="*/ 129 w 136"/>
                <a:gd name="T11" fmla="*/ 38 h 65"/>
                <a:gd name="T12" fmla="*/ 130 w 136"/>
                <a:gd name="T13" fmla="*/ 60 h 65"/>
                <a:gd name="T14" fmla="*/ 118 w 136"/>
                <a:gd name="T15" fmla="*/ 65 h 6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6" h="65">
                  <a:moveTo>
                    <a:pt x="118" y="65"/>
                  </a:moveTo>
                  <a:cubicBezTo>
                    <a:pt x="114" y="65"/>
                    <a:pt x="110" y="64"/>
                    <a:pt x="107" y="61"/>
                  </a:cubicBezTo>
                  <a:cubicBezTo>
                    <a:pt x="82" y="37"/>
                    <a:pt x="33" y="32"/>
                    <a:pt x="16" y="32"/>
                  </a:cubicBezTo>
                  <a:cubicBezTo>
                    <a:pt x="7" y="32"/>
                    <a:pt x="0" y="25"/>
                    <a:pt x="0" y="16"/>
                  </a:cubicBezTo>
                  <a:cubicBezTo>
                    <a:pt x="0" y="7"/>
                    <a:pt x="7" y="0"/>
                    <a:pt x="16" y="0"/>
                  </a:cubicBezTo>
                  <a:cubicBezTo>
                    <a:pt x="19" y="0"/>
                    <a:pt x="90" y="0"/>
                    <a:pt x="129" y="38"/>
                  </a:cubicBezTo>
                  <a:cubicBezTo>
                    <a:pt x="136" y="44"/>
                    <a:pt x="136" y="54"/>
                    <a:pt x="130" y="60"/>
                  </a:cubicBezTo>
                  <a:cubicBezTo>
                    <a:pt x="127" y="64"/>
                    <a:pt x="123" y="65"/>
                    <a:pt x="118" y="65"/>
                  </a:cubicBezTo>
                  <a:close/>
                </a:path>
              </a:pathLst>
            </a:custGeom>
            <a:solidFill>
              <a:srgbClr val="B5CD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9" name="Freeform 153"/>
            <p:cNvSpPr/>
            <p:nvPr/>
          </p:nvSpPr>
          <p:spPr bwMode="auto">
            <a:xfrm>
              <a:off x="8428038" y="2684463"/>
              <a:ext cx="61913" cy="66675"/>
            </a:xfrm>
            <a:custGeom>
              <a:gdLst>
                <a:gd name="T0" fmla="*/ 16 w 32"/>
                <a:gd name="T1" fmla="*/ 34 h 34"/>
                <a:gd name="T2" fmla="*/ 13 w 32"/>
                <a:gd name="T3" fmla="*/ 33 h 34"/>
                <a:gd name="T4" fmla="*/ 10 w 32"/>
                <a:gd name="T5" fmla="*/ 32 h 34"/>
                <a:gd name="T6" fmla="*/ 7 w 32"/>
                <a:gd name="T7" fmla="*/ 31 h 34"/>
                <a:gd name="T8" fmla="*/ 4 w 32"/>
                <a:gd name="T9" fmla="*/ 29 h 34"/>
                <a:gd name="T10" fmla="*/ 2 w 32"/>
                <a:gd name="T11" fmla="*/ 26 h 34"/>
                <a:gd name="T12" fmla="*/ 1 w 32"/>
                <a:gd name="T13" fmla="*/ 24 h 34"/>
                <a:gd name="T14" fmla="*/ 0 w 32"/>
                <a:gd name="T15" fmla="*/ 21 h 34"/>
                <a:gd name="T16" fmla="*/ 0 w 32"/>
                <a:gd name="T17" fmla="*/ 18 h 34"/>
                <a:gd name="T18" fmla="*/ 0 w 32"/>
                <a:gd name="T19" fmla="*/ 14 h 34"/>
                <a:gd name="T20" fmla="*/ 1 w 32"/>
                <a:gd name="T21" fmla="*/ 11 h 34"/>
                <a:gd name="T22" fmla="*/ 2 w 32"/>
                <a:gd name="T23" fmla="*/ 9 h 34"/>
                <a:gd name="T24" fmla="*/ 4 w 32"/>
                <a:gd name="T25" fmla="*/ 6 h 34"/>
                <a:gd name="T26" fmla="*/ 27 w 32"/>
                <a:gd name="T27" fmla="*/ 6 h 34"/>
                <a:gd name="T28" fmla="*/ 29 w 32"/>
                <a:gd name="T29" fmla="*/ 9 h 34"/>
                <a:gd name="T30" fmla="*/ 31 w 32"/>
                <a:gd name="T31" fmla="*/ 11 h 34"/>
                <a:gd name="T32" fmla="*/ 32 w 32"/>
                <a:gd name="T33" fmla="*/ 14 h 34"/>
                <a:gd name="T34" fmla="*/ 32 w 32"/>
                <a:gd name="T35" fmla="*/ 18 h 34"/>
                <a:gd name="T36" fmla="*/ 32 w 32"/>
                <a:gd name="T37" fmla="*/ 21 h 34"/>
                <a:gd name="T38" fmla="*/ 31 w 32"/>
                <a:gd name="T39" fmla="*/ 24 h 34"/>
                <a:gd name="T40" fmla="*/ 29 w 32"/>
                <a:gd name="T41" fmla="*/ 26 h 34"/>
                <a:gd name="T42" fmla="*/ 27 w 32"/>
                <a:gd name="T43" fmla="*/ 29 h 34"/>
                <a:gd name="T44" fmla="*/ 16 w 32"/>
                <a:gd name="T45" fmla="*/ 34 h 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2" h="34">
                  <a:moveTo>
                    <a:pt x="16" y="34"/>
                  </a:moveTo>
                  <a:cubicBezTo>
                    <a:pt x="15" y="34"/>
                    <a:pt x="14" y="34"/>
                    <a:pt x="13" y="33"/>
                  </a:cubicBezTo>
                  <a:cubicBezTo>
                    <a:pt x="12" y="33"/>
                    <a:pt x="11" y="33"/>
                    <a:pt x="10" y="32"/>
                  </a:cubicBezTo>
                  <a:cubicBezTo>
                    <a:pt x="9" y="32"/>
                    <a:pt x="8" y="31"/>
                    <a:pt x="7" y="31"/>
                  </a:cubicBezTo>
                  <a:cubicBezTo>
                    <a:pt x="6" y="30"/>
                    <a:pt x="5" y="30"/>
                    <a:pt x="4" y="29"/>
                  </a:cubicBezTo>
                  <a:cubicBezTo>
                    <a:pt x="4" y="28"/>
                    <a:pt x="3" y="27"/>
                    <a:pt x="2" y="26"/>
                  </a:cubicBezTo>
                  <a:cubicBezTo>
                    <a:pt x="2" y="26"/>
                    <a:pt x="1" y="25"/>
                    <a:pt x="1" y="24"/>
                  </a:cubicBezTo>
                  <a:cubicBezTo>
                    <a:pt x="1" y="23"/>
                    <a:pt x="0" y="22"/>
                    <a:pt x="0" y="21"/>
                  </a:cubicBezTo>
                  <a:cubicBezTo>
                    <a:pt x="0" y="20"/>
                    <a:pt x="0" y="19"/>
                    <a:pt x="0" y="18"/>
                  </a:cubicBezTo>
                  <a:cubicBezTo>
                    <a:pt x="0" y="16"/>
                    <a:pt x="0" y="15"/>
                    <a:pt x="0" y="14"/>
                  </a:cubicBezTo>
                  <a:cubicBezTo>
                    <a:pt x="0" y="13"/>
                    <a:pt x="1" y="12"/>
                    <a:pt x="1" y="11"/>
                  </a:cubicBezTo>
                  <a:cubicBezTo>
                    <a:pt x="1" y="10"/>
                    <a:pt x="2" y="10"/>
                    <a:pt x="2" y="9"/>
                  </a:cubicBezTo>
                  <a:cubicBezTo>
                    <a:pt x="3" y="8"/>
                    <a:pt x="4" y="7"/>
                    <a:pt x="4" y="6"/>
                  </a:cubicBezTo>
                  <a:cubicBezTo>
                    <a:pt x="10" y="0"/>
                    <a:pt x="21" y="0"/>
                    <a:pt x="27" y="6"/>
                  </a:cubicBezTo>
                  <a:cubicBezTo>
                    <a:pt x="28" y="7"/>
                    <a:pt x="29" y="8"/>
                    <a:pt x="29" y="9"/>
                  </a:cubicBezTo>
                  <a:cubicBezTo>
                    <a:pt x="30" y="10"/>
                    <a:pt x="30" y="10"/>
                    <a:pt x="31" y="11"/>
                  </a:cubicBezTo>
                  <a:cubicBezTo>
                    <a:pt x="31" y="12"/>
                    <a:pt x="31" y="13"/>
                    <a:pt x="32" y="14"/>
                  </a:cubicBezTo>
                  <a:cubicBezTo>
                    <a:pt x="32" y="15"/>
                    <a:pt x="32" y="16"/>
                    <a:pt x="32" y="18"/>
                  </a:cubicBezTo>
                  <a:cubicBezTo>
                    <a:pt x="32" y="19"/>
                    <a:pt x="32" y="20"/>
                    <a:pt x="32" y="21"/>
                  </a:cubicBezTo>
                  <a:cubicBezTo>
                    <a:pt x="31" y="22"/>
                    <a:pt x="31" y="23"/>
                    <a:pt x="31" y="24"/>
                  </a:cubicBezTo>
                  <a:cubicBezTo>
                    <a:pt x="30" y="25"/>
                    <a:pt x="30" y="26"/>
                    <a:pt x="29" y="26"/>
                  </a:cubicBezTo>
                  <a:cubicBezTo>
                    <a:pt x="29" y="27"/>
                    <a:pt x="28" y="28"/>
                    <a:pt x="27" y="29"/>
                  </a:cubicBezTo>
                  <a:cubicBezTo>
                    <a:pt x="24" y="32"/>
                    <a:pt x="20" y="34"/>
                    <a:pt x="16" y="34"/>
                  </a:cubicBezTo>
                  <a:close/>
                </a:path>
              </a:pathLst>
            </a:custGeom>
            <a:solidFill>
              <a:srgbClr val="B5CD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0" name="Freeform 8"/>
          <p:cNvSpPr/>
          <p:nvPr/>
        </p:nvSpPr>
        <p:spPr bwMode="auto">
          <a:xfrm>
            <a:off x="2571192" y="2860943"/>
            <a:ext cx="444500" cy="398463"/>
          </a:xfrm>
          <a:custGeom>
            <a:gdLst>
              <a:gd name="T0" fmla="*/ 101 w 230"/>
              <a:gd name="T1" fmla="*/ 206 h 206"/>
              <a:gd name="T2" fmla="*/ 42 w 230"/>
              <a:gd name="T3" fmla="*/ 189 h 206"/>
              <a:gd name="T4" fmla="*/ 3 w 230"/>
              <a:gd name="T5" fmla="*/ 130 h 206"/>
              <a:gd name="T6" fmla="*/ 11 w 230"/>
              <a:gd name="T7" fmla="*/ 77 h 206"/>
              <a:gd name="T8" fmla="*/ 61 w 230"/>
              <a:gd name="T9" fmla="*/ 29 h 206"/>
              <a:gd name="T10" fmla="*/ 131 w 230"/>
              <a:gd name="T11" fmla="*/ 41 h 206"/>
              <a:gd name="T12" fmla="*/ 144 w 230"/>
              <a:gd name="T13" fmla="*/ 111 h 206"/>
              <a:gd name="T14" fmla="*/ 111 w 230"/>
              <a:gd name="T15" fmla="*/ 134 h 206"/>
              <a:gd name="T16" fmla="*/ 74 w 230"/>
              <a:gd name="T17" fmla="*/ 128 h 206"/>
              <a:gd name="T18" fmla="*/ 60 w 230"/>
              <a:gd name="T19" fmla="*/ 100 h 206"/>
              <a:gd name="T20" fmla="*/ 71 w 230"/>
              <a:gd name="T21" fmla="*/ 82 h 206"/>
              <a:gd name="T22" fmla="*/ 84 w 230"/>
              <a:gd name="T23" fmla="*/ 85 h 206"/>
              <a:gd name="T24" fmla="*/ 81 w 230"/>
              <a:gd name="T25" fmla="*/ 98 h 206"/>
              <a:gd name="T26" fmla="*/ 79 w 230"/>
              <a:gd name="T27" fmla="*/ 101 h 206"/>
              <a:gd name="T28" fmla="*/ 85 w 230"/>
              <a:gd name="T29" fmla="*/ 112 h 206"/>
              <a:gd name="T30" fmla="*/ 107 w 230"/>
              <a:gd name="T31" fmla="*/ 116 h 206"/>
              <a:gd name="T32" fmla="*/ 127 w 230"/>
              <a:gd name="T33" fmla="*/ 102 h 206"/>
              <a:gd name="T34" fmla="*/ 118 w 230"/>
              <a:gd name="T35" fmla="*/ 55 h 206"/>
              <a:gd name="T36" fmla="*/ 68 w 230"/>
              <a:gd name="T37" fmla="*/ 47 h 206"/>
              <a:gd name="T38" fmla="*/ 28 w 230"/>
              <a:gd name="T39" fmla="*/ 85 h 206"/>
              <a:gd name="T40" fmla="*/ 21 w 230"/>
              <a:gd name="T41" fmla="*/ 127 h 206"/>
              <a:gd name="T42" fmla="*/ 53 w 230"/>
              <a:gd name="T43" fmla="*/ 173 h 206"/>
              <a:gd name="T44" fmla="*/ 109 w 230"/>
              <a:gd name="T45" fmla="*/ 187 h 206"/>
              <a:gd name="T46" fmla="*/ 209 w 230"/>
              <a:gd name="T47" fmla="*/ 82 h 206"/>
              <a:gd name="T48" fmla="*/ 183 w 230"/>
              <a:gd name="T49" fmla="*/ 19 h 206"/>
              <a:gd name="T50" fmla="*/ 181 w 230"/>
              <a:gd name="T51" fmla="*/ 5 h 206"/>
              <a:gd name="T52" fmla="*/ 194 w 230"/>
              <a:gd name="T53" fmla="*/ 3 h 206"/>
              <a:gd name="T54" fmla="*/ 228 w 230"/>
              <a:gd name="T55" fmla="*/ 83 h 206"/>
              <a:gd name="T56" fmla="*/ 111 w 230"/>
              <a:gd name="T57" fmla="*/ 205 h 206"/>
              <a:gd name="T58" fmla="*/ 101 w 230"/>
              <a:gd name="T59" fmla="*/ 206 h 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30" h="206">
                <a:moveTo>
                  <a:pt x="101" y="206"/>
                </a:moveTo>
                <a:cubicBezTo>
                  <a:pt x="80" y="206"/>
                  <a:pt x="59" y="200"/>
                  <a:pt x="42" y="189"/>
                </a:cubicBezTo>
                <a:cubicBezTo>
                  <a:pt x="21" y="176"/>
                  <a:pt x="6" y="153"/>
                  <a:pt x="3" y="130"/>
                </a:cubicBezTo>
                <a:cubicBezTo>
                  <a:pt x="0" y="113"/>
                  <a:pt x="3" y="94"/>
                  <a:pt x="11" y="77"/>
                </a:cubicBezTo>
                <a:cubicBezTo>
                  <a:pt x="21" y="54"/>
                  <a:pt x="40" y="36"/>
                  <a:pt x="61" y="29"/>
                </a:cubicBezTo>
                <a:cubicBezTo>
                  <a:pt x="86" y="20"/>
                  <a:pt x="113" y="25"/>
                  <a:pt x="131" y="41"/>
                </a:cubicBezTo>
                <a:cubicBezTo>
                  <a:pt x="151" y="59"/>
                  <a:pt x="156" y="89"/>
                  <a:pt x="144" y="111"/>
                </a:cubicBezTo>
                <a:cubicBezTo>
                  <a:pt x="137" y="123"/>
                  <a:pt x="125" y="131"/>
                  <a:pt x="111" y="134"/>
                </a:cubicBezTo>
                <a:cubicBezTo>
                  <a:pt x="98" y="137"/>
                  <a:pt x="84" y="135"/>
                  <a:pt x="74" y="128"/>
                </a:cubicBezTo>
                <a:cubicBezTo>
                  <a:pt x="66" y="122"/>
                  <a:pt x="60" y="110"/>
                  <a:pt x="60" y="100"/>
                </a:cubicBezTo>
                <a:cubicBezTo>
                  <a:pt x="61" y="92"/>
                  <a:pt x="65" y="86"/>
                  <a:pt x="71" y="82"/>
                </a:cubicBezTo>
                <a:cubicBezTo>
                  <a:pt x="76" y="79"/>
                  <a:pt x="81" y="81"/>
                  <a:pt x="84" y="85"/>
                </a:cubicBezTo>
                <a:cubicBezTo>
                  <a:pt x="87" y="90"/>
                  <a:pt x="85" y="96"/>
                  <a:pt x="81" y="98"/>
                </a:cubicBezTo>
                <a:cubicBezTo>
                  <a:pt x="80" y="99"/>
                  <a:pt x="80" y="99"/>
                  <a:pt x="79" y="101"/>
                </a:cubicBezTo>
                <a:cubicBezTo>
                  <a:pt x="79" y="105"/>
                  <a:pt x="82" y="110"/>
                  <a:pt x="85" y="112"/>
                </a:cubicBezTo>
                <a:cubicBezTo>
                  <a:pt x="91" y="116"/>
                  <a:pt x="99" y="117"/>
                  <a:pt x="107" y="116"/>
                </a:cubicBezTo>
                <a:cubicBezTo>
                  <a:pt x="115" y="114"/>
                  <a:pt x="123" y="109"/>
                  <a:pt x="127" y="102"/>
                </a:cubicBezTo>
                <a:cubicBezTo>
                  <a:pt x="135" y="88"/>
                  <a:pt x="131" y="67"/>
                  <a:pt x="118" y="55"/>
                </a:cubicBezTo>
                <a:cubicBezTo>
                  <a:pt x="106" y="44"/>
                  <a:pt x="85" y="40"/>
                  <a:pt x="68" y="47"/>
                </a:cubicBezTo>
                <a:cubicBezTo>
                  <a:pt x="51" y="53"/>
                  <a:pt x="37" y="67"/>
                  <a:pt x="28" y="85"/>
                </a:cubicBezTo>
                <a:cubicBezTo>
                  <a:pt x="22" y="99"/>
                  <a:pt x="19" y="114"/>
                  <a:pt x="21" y="127"/>
                </a:cubicBezTo>
                <a:cubicBezTo>
                  <a:pt x="24" y="145"/>
                  <a:pt x="36" y="163"/>
                  <a:pt x="53" y="173"/>
                </a:cubicBezTo>
                <a:cubicBezTo>
                  <a:pt x="68" y="184"/>
                  <a:pt x="89" y="188"/>
                  <a:pt x="109" y="187"/>
                </a:cubicBezTo>
                <a:cubicBezTo>
                  <a:pt x="161" y="182"/>
                  <a:pt x="206" y="134"/>
                  <a:pt x="209" y="82"/>
                </a:cubicBezTo>
                <a:cubicBezTo>
                  <a:pt x="210" y="61"/>
                  <a:pt x="204" y="33"/>
                  <a:pt x="183" y="19"/>
                </a:cubicBezTo>
                <a:cubicBezTo>
                  <a:pt x="179" y="15"/>
                  <a:pt x="178" y="10"/>
                  <a:pt x="181" y="5"/>
                </a:cubicBezTo>
                <a:cubicBezTo>
                  <a:pt x="184" y="1"/>
                  <a:pt x="190" y="0"/>
                  <a:pt x="194" y="3"/>
                </a:cubicBezTo>
                <a:cubicBezTo>
                  <a:pt x="217" y="19"/>
                  <a:pt x="230" y="50"/>
                  <a:pt x="228" y="83"/>
                </a:cubicBezTo>
                <a:cubicBezTo>
                  <a:pt x="225" y="145"/>
                  <a:pt x="172" y="200"/>
                  <a:pt x="111" y="205"/>
                </a:cubicBezTo>
                <a:cubicBezTo>
                  <a:pt x="108" y="206"/>
                  <a:pt x="104" y="206"/>
                  <a:pt x="101" y="206"/>
                </a:cubicBezTo>
                <a:close/>
              </a:path>
            </a:pathLst>
          </a:custGeom>
          <a:solidFill>
            <a:srgbClr val="F7B844"/>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1" name="Freeform 9"/>
          <p:cNvSpPr/>
          <p:nvPr/>
        </p:nvSpPr>
        <p:spPr bwMode="auto">
          <a:xfrm>
            <a:off x="4506581" y="2477018"/>
            <a:ext cx="223838" cy="290513"/>
          </a:xfrm>
          <a:custGeom>
            <a:gdLst>
              <a:gd name="T0" fmla="*/ 104 w 116"/>
              <a:gd name="T1" fmla="*/ 66 h 150"/>
              <a:gd name="T2" fmla="*/ 79 w 116"/>
              <a:gd name="T3" fmla="*/ 55 h 150"/>
              <a:gd name="T4" fmla="*/ 69 w 116"/>
              <a:gd name="T5" fmla="*/ 18 h 150"/>
              <a:gd name="T6" fmla="*/ 59 w 116"/>
              <a:gd name="T7" fmla="*/ 0 h 150"/>
              <a:gd name="T8" fmla="*/ 57 w 116"/>
              <a:gd name="T9" fmla="*/ 0 h 150"/>
              <a:gd name="T10" fmla="*/ 47 w 116"/>
              <a:gd name="T11" fmla="*/ 19 h 150"/>
              <a:gd name="T12" fmla="*/ 38 w 116"/>
              <a:gd name="T13" fmla="*/ 55 h 150"/>
              <a:gd name="T14" fmla="*/ 14 w 116"/>
              <a:gd name="T15" fmla="*/ 66 h 150"/>
              <a:gd name="T16" fmla="*/ 2 w 116"/>
              <a:gd name="T17" fmla="*/ 71 h 150"/>
              <a:gd name="T18" fmla="*/ 2 w 116"/>
              <a:gd name="T19" fmla="*/ 79 h 150"/>
              <a:gd name="T20" fmla="*/ 13 w 116"/>
              <a:gd name="T21" fmla="*/ 83 h 150"/>
              <a:gd name="T22" fmla="*/ 38 w 116"/>
              <a:gd name="T23" fmla="*/ 95 h 150"/>
              <a:gd name="T24" fmla="*/ 47 w 116"/>
              <a:gd name="T25" fmla="*/ 131 h 150"/>
              <a:gd name="T26" fmla="*/ 57 w 116"/>
              <a:gd name="T27" fmla="*/ 150 h 150"/>
              <a:gd name="T28" fmla="*/ 58 w 116"/>
              <a:gd name="T29" fmla="*/ 150 h 150"/>
              <a:gd name="T30" fmla="*/ 59 w 116"/>
              <a:gd name="T31" fmla="*/ 150 h 150"/>
              <a:gd name="T32" fmla="*/ 69 w 116"/>
              <a:gd name="T33" fmla="*/ 131 h 150"/>
              <a:gd name="T34" fmla="*/ 79 w 116"/>
              <a:gd name="T35" fmla="*/ 95 h 150"/>
              <a:gd name="T36" fmla="*/ 103 w 116"/>
              <a:gd name="T37" fmla="*/ 83 h 150"/>
              <a:gd name="T38" fmla="*/ 114 w 116"/>
              <a:gd name="T39" fmla="*/ 79 h 150"/>
              <a:gd name="T40" fmla="*/ 116 w 116"/>
              <a:gd name="T41" fmla="*/ 74 h 150"/>
              <a:gd name="T42" fmla="*/ 104 w 116"/>
              <a:gd name="T43" fmla="*/ 66 h 1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15" h="150">
                <a:moveTo>
                  <a:pt x="104" y="66"/>
                </a:moveTo>
                <a:cubicBezTo>
                  <a:pt x="98" y="66"/>
                  <a:pt x="88" y="66"/>
                  <a:pt x="79" y="55"/>
                </a:cubicBezTo>
                <a:cubicBezTo>
                  <a:pt x="71" y="45"/>
                  <a:pt x="70" y="29"/>
                  <a:pt x="69" y="18"/>
                </a:cubicBezTo>
                <a:cubicBezTo>
                  <a:pt x="68" y="8"/>
                  <a:pt x="68" y="1"/>
                  <a:pt x="59" y="0"/>
                </a:cubicBezTo>
                <a:cubicBezTo>
                  <a:pt x="59" y="0"/>
                  <a:pt x="58" y="0"/>
                  <a:pt x="57" y="0"/>
                </a:cubicBezTo>
                <a:cubicBezTo>
                  <a:pt x="49" y="1"/>
                  <a:pt x="48" y="8"/>
                  <a:pt x="47" y="19"/>
                </a:cubicBezTo>
                <a:cubicBezTo>
                  <a:pt x="46" y="29"/>
                  <a:pt x="45" y="45"/>
                  <a:pt x="38" y="55"/>
                </a:cubicBezTo>
                <a:cubicBezTo>
                  <a:pt x="29" y="65"/>
                  <a:pt x="20" y="66"/>
                  <a:pt x="14" y="66"/>
                </a:cubicBezTo>
                <a:cubicBezTo>
                  <a:pt x="10" y="66"/>
                  <a:pt x="5" y="67"/>
                  <a:pt x="2" y="71"/>
                </a:cubicBezTo>
                <a:cubicBezTo>
                  <a:pt x="0" y="73"/>
                  <a:pt x="0" y="76"/>
                  <a:pt x="2" y="79"/>
                </a:cubicBezTo>
                <a:cubicBezTo>
                  <a:pt x="4" y="83"/>
                  <a:pt x="9" y="83"/>
                  <a:pt x="13" y="83"/>
                </a:cubicBezTo>
                <a:cubicBezTo>
                  <a:pt x="19" y="84"/>
                  <a:pt x="28" y="84"/>
                  <a:pt x="38" y="95"/>
                </a:cubicBezTo>
                <a:cubicBezTo>
                  <a:pt x="45" y="105"/>
                  <a:pt x="46" y="121"/>
                  <a:pt x="47" y="131"/>
                </a:cubicBezTo>
                <a:cubicBezTo>
                  <a:pt x="48" y="142"/>
                  <a:pt x="49" y="149"/>
                  <a:pt x="57" y="150"/>
                </a:cubicBezTo>
                <a:cubicBezTo>
                  <a:pt x="58" y="150"/>
                  <a:pt x="58" y="150"/>
                  <a:pt x="58" y="150"/>
                </a:cubicBezTo>
                <a:cubicBezTo>
                  <a:pt x="58" y="150"/>
                  <a:pt x="59" y="150"/>
                  <a:pt x="59" y="150"/>
                </a:cubicBezTo>
                <a:cubicBezTo>
                  <a:pt x="68" y="149"/>
                  <a:pt x="68" y="142"/>
                  <a:pt x="69" y="131"/>
                </a:cubicBezTo>
                <a:cubicBezTo>
                  <a:pt x="70" y="121"/>
                  <a:pt x="71" y="105"/>
                  <a:pt x="79" y="95"/>
                </a:cubicBezTo>
                <a:cubicBezTo>
                  <a:pt x="88" y="84"/>
                  <a:pt x="98" y="84"/>
                  <a:pt x="103" y="83"/>
                </a:cubicBezTo>
                <a:cubicBezTo>
                  <a:pt x="107" y="83"/>
                  <a:pt x="112" y="83"/>
                  <a:pt x="114" y="79"/>
                </a:cubicBezTo>
                <a:cubicBezTo>
                  <a:pt x="115" y="77"/>
                  <a:pt x="116" y="76"/>
                  <a:pt x="116" y="74"/>
                </a:cubicBezTo>
                <a:cubicBezTo>
                  <a:pt x="114" y="67"/>
                  <a:pt x="107" y="67"/>
                  <a:pt x="104" y="66"/>
                </a:cubicBezTo>
                <a:close/>
              </a:path>
            </a:pathLst>
          </a:custGeom>
          <a:solidFill>
            <a:srgbClr val="4B3678"/>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3" name="Oval 14"/>
          <p:cNvSpPr>
            <a:spLocks noChangeArrowheads="1"/>
          </p:cNvSpPr>
          <p:nvPr/>
        </p:nvSpPr>
        <p:spPr bwMode="auto">
          <a:xfrm>
            <a:off x="2813778" y="3753353"/>
            <a:ext cx="104775" cy="103188"/>
          </a:xfrm>
          <a:prstGeom prst="ellipse">
            <a:avLst/>
          </a:prstGeom>
          <a:solidFill>
            <a:srgbClr val="4B3678"/>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439476" y="1041599"/>
            <a:ext cx="11291456" cy="50774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i="1">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第三学</a:t>
            </a:r>
            <a:r>
              <a:rPr lang="zh-CN" altLang="en-US" sz="2800" b="1" i="1"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段学</a:t>
            </a:r>
            <a:r>
              <a:rPr lang="zh-CN" altLang="en-US" sz="2800" b="1" i="1">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业要</a:t>
            </a:r>
            <a:r>
              <a:rPr lang="zh-CN" altLang="en-US" sz="2800" b="1" i="1"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求</a:t>
            </a:r>
            <a:r>
              <a:rPr lang="zh-CN" altLang="en-US" sz="2800" i="1" smtClean="0">
                <a:latin typeface="楷体" panose="02010609060101010101" pitchFamily="49" charset="-122"/>
                <a:ea typeface="楷体" panose="02010609060101010101" pitchFamily="49" charset="-122"/>
              </a:rPr>
              <a:t>：</a:t>
            </a:r>
            <a:endParaRPr lang="zh-CN" altLang="zh-CN" sz="4400" i="1">
              <a:latin typeface="楷体" panose="02010609060101010101" pitchFamily="49" charset="-122"/>
              <a:ea typeface="楷体" panose="02010609060101010101" pitchFamily="49" charset="-122"/>
            </a:endParaRPr>
          </a:p>
          <a:p>
            <a:r>
              <a:rPr lang="zh-CN" altLang="en-US" sz="3200" smtClean="0">
                <a:latin typeface="楷体" panose="02010609060101010101" pitchFamily="49" charset="-122"/>
                <a:ea typeface="楷体" panose="02010609060101010101" pitchFamily="49" charset="-122"/>
              </a:rPr>
              <a:t>                    数</a:t>
            </a:r>
            <a:r>
              <a:rPr lang="zh-CN" altLang="en-US" sz="3200">
                <a:latin typeface="楷体" panose="02010609060101010101" pitchFamily="49" charset="-122"/>
                <a:ea typeface="楷体" panose="02010609060101010101" pitchFamily="49" charset="-122"/>
              </a:rPr>
              <a:t>与代数</a:t>
            </a:r>
            <a:endParaRPr lang="zh-CN" altLang="en-US" sz="3200">
              <a:latin typeface="楷体" panose="02010609060101010101" pitchFamily="49" charset="-122"/>
              <a:ea typeface="楷体" panose="02010609060101010101" pitchFamily="49" charset="-122"/>
            </a:endParaRPr>
          </a:p>
          <a:p>
            <a:pPr>
              <a:lnSpc>
                <a:spcPct val="120000"/>
              </a:lnSpc>
            </a:pPr>
            <a:r>
              <a:rPr lang="en-US" altLang="zh-CN" sz="2000">
                <a:latin typeface="楷体" panose="02010609060101010101" pitchFamily="49" charset="-122"/>
                <a:ea typeface="楷体" panose="02010609060101010101" pitchFamily="49" charset="-122"/>
              </a:rPr>
              <a:t>1</a:t>
            </a:r>
            <a:r>
              <a:rPr lang="en-US" altLang="zh-CN" sz="2000" smtClean="0">
                <a:latin typeface="楷体" panose="02010609060101010101" pitchFamily="49" charset="-122"/>
                <a:ea typeface="楷体" panose="02010609060101010101" pitchFamily="49" charset="-122"/>
              </a:rPr>
              <a:t>.</a:t>
            </a:r>
            <a:r>
              <a:rPr lang="zh-CN" altLang="en-US" sz="2000" smtClean="0">
                <a:latin typeface="楷体" panose="02010609060101010101" pitchFamily="49" charset="-122"/>
                <a:ea typeface="楷体" panose="02010609060101010101" pitchFamily="49" charset="-122"/>
              </a:rPr>
              <a:t>数</a:t>
            </a:r>
            <a:r>
              <a:rPr lang="zh-CN" altLang="en-US" sz="2000">
                <a:latin typeface="楷体" panose="02010609060101010101" pitchFamily="49" charset="-122"/>
                <a:ea typeface="楷体" panose="02010609060101010101" pitchFamily="49" charset="-122"/>
              </a:rPr>
              <a:t>与运算</a:t>
            </a:r>
            <a:endParaRPr lang="zh-CN" altLang="en-US" sz="2000">
              <a:latin typeface="楷体" panose="02010609060101010101" pitchFamily="49" charset="-122"/>
              <a:ea typeface="楷体" panose="02010609060101010101" pitchFamily="49" charset="-122"/>
            </a:endParaRPr>
          </a:p>
          <a:p>
            <a:pPr>
              <a:lnSpc>
                <a:spcPct val="120000"/>
              </a:lnSpc>
            </a:pPr>
            <a:r>
              <a:rPr lang="zh-CN" altLang="en-US" sz="2000">
                <a:latin typeface="楷体" panose="02010609060101010101" pitchFamily="49" charset="-122"/>
                <a:ea typeface="楷体" panose="02010609060101010101" pitchFamily="49" charset="-122"/>
              </a:rPr>
              <a:t>   能我出 2，3，5的信数。在1~100 的自然数中：能找出 10 以内自然数的所有倍数，能找出一个自然数的所有因数，能判断一个自然数是否是质数或合数。能在实际情境中运用小数解决问题，进一步发展</a:t>
            </a:r>
            <a:r>
              <a:rPr lang="zh-CN" altLang="en-US" sz="2000">
                <a:solidFill>
                  <a:srgbClr val="FF0000"/>
                </a:solidFill>
                <a:latin typeface="楷体" panose="02010609060101010101" pitchFamily="49" charset="-122"/>
                <a:ea typeface="楷体" panose="02010609060101010101" pitchFamily="49" charset="-122"/>
              </a:rPr>
              <a:t>符号意识和数感</a:t>
            </a:r>
            <a:r>
              <a:rPr lang="zh-CN" altLang="en-US" sz="2000">
                <a:latin typeface="楷体" panose="02010609060101010101" pitchFamily="49" charset="-122"/>
                <a:ea typeface="楷体" panose="02010609060101010101" pitchFamily="49" charset="-122"/>
              </a:rPr>
              <a:t>。能进行简单小数四则运算和混合运算（不超过三步），并说明运算过程。能在较复杂的真实情境中，选择恰当的运算方法解决问题，形成</a:t>
            </a:r>
            <a:r>
              <a:rPr lang="zh-CN" altLang="en-US" sz="2000">
                <a:solidFill>
                  <a:srgbClr val="FF0000"/>
                </a:solidFill>
                <a:latin typeface="楷体" panose="02010609060101010101" pitchFamily="49" charset="-122"/>
                <a:ea typeface="楷体" panose="02010609060101010101" pitchFamily="49" charset="-122"/>
              </a:rPr>
              <a:t>运算能力和推理意识</a:t>
            </a:r>
            <a:r>
              <a:rPr lang="zh-CN" altLang="en-US" sz="2000">
                <a:latin typeface="楷体" panose="02010609060101010101" pitchFamily="49" charset="-122"/>
                <a:ea typeface="楷体" panose="02010609060101010101" pitchFamily="49" charset="-122"/>
              </a:rPr>
              <a:t>。</a:t>
            </a:r>
            <a:endParaRPr lang="zh-CN" altLang="en-US" sz="2000">
              <a:latin typeface="楷体" panose="02010609060101010101" pitchFamily="49" charset="-122"/>
              <a:ea typeface="楷体" panose="02010609060101010101" pitchFamily="49" charset="-122"/>
            </a:endParaRPr>
          </a:p>
          <a:p>
            <a:pPr>
              <a:lnSpc>
                <a:spcPct val="120000"/>
              </a:lnSpc>
            </a:pPr>
            <a:endParaRPr lang="zh-CN" altLang="en-US" sz="2000">
              <a:latin typeface="楷体" panose="02010609060101010101" pitchFamily="49" charset="-122"/>
              <a:ea typeface="楷体" panose="02010609060101010101" pitchFamily="49" charset="-122"/>
            </a:endParaRPr>
          </a:p>
          <a:p>
            <a:pPr>
              <a:lnSpc>
                <a:spcPct val="120000"/>
              </a:lnSpc>
            </a:pPr>
            <a:r>
              <a:rPr lang="en-US" altLang="zh-CN" sz="2000">
                <a:latin typeface="楷体" panose="02010609060101010101" pitchFamily="49" charset="-122"/>
                <a:ea typeface="楷体" panose="02010609060101010101" pitchFamily="49" charset="-122"/>
              </a:rPr>
              <a:t>2.</a:t>
            </a:r>
            <a:r>
              <a:rPr lang="zh-CN" altLang="en-US" sz="2000">
                <a:latin typeface="楷体" panose="02010609060101010101" pitchFamily="49" charset="-122"/>
                <a:ea typeface="楷体" panose="02010609060101010101" pitchFamily="49" charset="-122"/>
              </a:rPr>
              <a:t>数量关系</a:t>
            </a:r>
            <a:endParaRPr lang="zh-CN" altLang="en-US" sz="2000">
              <a:latin typeface="楷体" panose="02010609060101010101" pitchFamily="49" charset="-122"/>
              <a:ea typeface="楷体" panose="02010609060101010101" pitchFamily="49" charset="-122"/>
            </a:endParaRPr>
          </a:p>
          <a:p>
            <a:pPr>
              <a:lnSpc>
                <a:spcPct val="120000"/>
              </a:lnSpc>
            </a:pPr>
            <a:r>
              <a:rPr lang="zh-CN" altLang="en-US" sz="2000">
                <a:latin typeface="楷体" panose="02010609060101010101" pitchFamily="49" charset="-122"/>
                <a:ea typeface="楷体" panose="02010609060101010101" pitchFamily="49" charset="-122"/>
              </a:rPr>
              <a:t>  能在具体问题中感受等式的基本性质。能在解决实际问题中运用恰当的方法进行估算，并能描述估算的过程。能在具体情境中，用字母或含有字母的式子表示数量之间的关系、性质和规律，感悟用宇母表示具有一般性。能解决较复杂的真实问题，形成</a:t>
            </a:r>
            <a:r>
              <a:rPr lang="zh-CN" altLang="en-US" sz="2000">
                <a:solidFill>
                  <a:srgbClr val="FF0000"/>
                </a:solidFill>
                <a:latin typeface="楷体" panose="02010609060101010101" pitchFamily="49" charset="-122"/>
                <a:ea typeface="楷体" panose="02010609060101010101" pitchFamily="49" charset="-122"/>
              </a:rPr>
              <a:t>几何直观和初步的应用意识</a:t>
            </a:r>
            <a:r>
              <a:rPr lang="zh-CN" altLang="en-US" sz="2000">
                <a:latin typeface="楷体" panose="02010609060101010101" pitchFamily="49" charset="-122"/>
                <a:ea typeface="楷体" panose="02010609060101010101" pitchFamily="49" charset="-122"/>
              </a:rPr>
              <a:t>，提高解决问题的能力。</a:t>
            </a:r>
            <a:endParaRPr lang="zh-CN" altLang="en-US" sz="2000">
              <a:latin typeface="楷体" panose="02010609060101010101" pitchFamily="49" charset="-122"/>
              <a:ea typeface="楷体" panose="02010609060101010101" pitchFamily="49" charset="-122"/>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371301" y="753194"/>
            <a:ext cx="11291456" cy="57505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i="1">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第三学</a:t>
            </a:r>
            <a:r>
              <a:rPr lang="zh-CN" altLang="en-US" sz="2800" b="1" i="1"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段学</a:t>
            </a:r>
            <a:r>
              <a:rPr lang="zh-CN" altLang="en-US" sz="2800" b="1" i="1">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业要</a:t>
            </a:r>
            <a:r>
              <a:rPr lang="zh-CN" altLang="en-US" sz="2800" b="1" i="1"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求：</a:t>
            </a:r>
            <a:endParaRPr lang="en-US" altLang="zh-CN" sz="2800" b="1" i="1"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endParaRPr>
          </a:p>
          <a:p>
            <a:r>
              <a:rPr lang="en-US" altLang="zh-CN" sz="4400">
                <a:latin typeface="楷体" panose="02010609060101010101" pitchFamily="49" charset="-122"/>
                <a:ea typeface="楷体" panose="02010609060101010101" pitchFamily="49" charset="-122"/>
              </a:rPr>
              <a:t> </a:t>
            </a:r>
            <a:r>
              <a:rPr lang="en-US" altLang="zh-CN" sz="4400" smtClean="0">
                <a:latin typeface="楷体" panose="02010609060101010101" pitchFamily="49" charset="-122"/>
                <a:ea typeface="楷体" panose="02010609060101010101" pitchFamily="49" charset="-122"/>
              </a:rPr>
              <a:t>               </a:t>
            </a:r>
            <a:r>
              <a:rPr lang="zh-CN" altLang="en-US" sz="3200" smtClean="0">
                <a:latin typeface="楷体" panose="02010609060101010101" pitchFamily="49" charset="-122"/>
                <a:ea typeface="楷体" panose="02010609060101010101" pitchFamily="49" charset="-122"/>
              </a:rPr>
              <a:t>图</a:t>
            </a:r>
            <a:r>
              <a:rPr lang="zh-CN" altLang="en-US" sz="3200">
                <a:latin typeface="楷体" panose="02010609060101010101" pitchFamily="49" charset="-122"/>
                <a:ea typeface="楷体" panose="02010609060101010101" pitchFamily="49" charset="-122"/>
              </a:rPr>
              <a:t>形与几何</a:t>
            </a:r>
            <a:endParaRPr lang="zh-CN" altLang="en-US" sz="3200">
              <a:latin typeface="楷体" panose="02010609060101010101" pitchFamily="49" charset="-122"/>
              <a:ea typeface="楷体" panose="02010609060101010101" pitchFamily="49" charset="-122"/>
            </a:endParaRPr>
          </a:p>
          <a:p>
            <a:pPr>
              <a:lnSpc>
                <a:spcPct val="110000"/>
              </a:lnSpc>
            </a:pPr>
            <a:r>
              <a:rPr lang="zh-CN" altLang="en-US" sz="2000" smtClean="0">
                <a:latin typeface="楷体" panose="02010609060101010101" pitchFamily="49" charset="-122"/>
                <a:ea typeface="楷体" panose="02010609060101010101" pitchFamily="49" charset="-122"/>
              </a:rPr>
              <a:t>    </a:t>
            </a:r>
            <a:r>
              <a:rPr lang="en-US" altLang="zh-CN" sz="2400" smtClean="0">
                <a:latin typeface="楷体" panose="02010609060101010101" pitchFamily="49" charset="-122"/>
                <a:ea typeface="楷体" panose="02010609060101010101" pitchFamily="49" charset="-122"/>
              </a:rPr>
              <a:t>1.</a:t>
            </a:r>
            <a:r>
              <a:rPr lang="zh-CN" altLang="en-US" sz="2400" smtClean="0">
                <a:latin typeface="楷体" panose="02010609060101010101" pitchFamily="49" charset="-122"/>
                <a:ea typeface="楷体" panose="02010609060101010101" pitchFamily="49" charset="-122"/>
              </a:rPr>
              <a:t>图形的认识与测量</a:t>
            </a:r>
            <a:endParaRPr lang="en-US" altLang="zh-CN" sz="2400" smtClean="0">
              <a:latin typeface="楷体" panose="02010609060101010101" pitchFamily="49" charset="-122"/>
              <a:ea typeface="楷体" panose="02010609060101010101" pitchFamily="49" charset="-122"/>
            </a:endParaRPr>
          </a:p>
          <a:p>
            <a:pPr>
              <a:lnSpc>
                <a:spcPct val="110000"/>
              </a:lnSpc>
            </a:pPr>
            <a:r>
              <a:rPr lang="en-US" altLang="zh-CN" sz="2400">
                <a:latin typeface="楷体" panose="02010609060101010101" pitchFamily="49" charset="-122"/>
                <a:ea typeface="楷体" panose="02010609060101010101" pitchFamily="49" charset="-122"/>
              </a:rPr>
              <a:t>    </a:t>
            </a:r>
            <a:r>
              <a:rPr lang="zh-CN" altLang="en-US" sz="2400">
                <a:latin typeface="楷体" panose="02010609060101010101" pitchFamily="49" charset="-122"/>
                <a:ea typeface="楷体" panose="02010609060101010101" pitchFamily="49" charset="-122"/>
              </a:rPr>
              <a:t>会计算平行四边形、三角形、梯形的面积，能用相应公式解決实际问题，</a:t>
            </a:r>
            <a:r>
              <a:rPr lang="zh-CN" altLang="zh-CN" sz="2400">
                <a:solidFill>
                  <a:srgbClr val="FF0000"/>
                </a:solidFill>
                <a:latin typeface="楷体" panose="02010609060101010101" pitchFamily="49" charset="-122"/>
                <a:ea typeface="楷体" panose="02010609060101010101" pitchFamily="49" charset="-122"/>
                <a:sym typeface="+mn-ea"/>
              </a:rPr>
              <a:t>形成空间观念和初步的应用意识</a:t>
            </a:r>
            <a:r>
              <a:rPr lang="zh-CN" altLang="en-US" sz="2400" smtClean="0">
                <a:latin typeface="楷体" panose="02010609060101010101" pitchFamily="49" charset="-122"/>
                <a:ea typeface="楷体" panose="02010609060101010101" pitchFamily="49" charset="-122"/>
              </a:rPr>
              <a:t> 。能说出面积单位平方千米、公顷，能进行单位换算，能选择合适单位描述实际问题 。</a:t>
            </a:r>
            <a:endParaRPr lang="zh-CN" altLang="en-US" sz="2400" smtClean="0">
              <a:latin typeface="楷体" panose="02010609060101010101" pitchFamily="49" charset="-122"/>
              <a:ea typeface="楷体" panose="02010609060101010101" pitchFamily="49" charset="-122"/>
            </a:endParaRPr>
          </a:p>
          <a:p>
            <a:pPr>
              <a:lnSpc>
                <a:spcPct val="110000"/>
              </a:lnSpc>
            </a:pPr>
            <a:r>
              <a:rPr lang="zh-CN" altLang="en-US" sz="2400" smtClean="0">
                <a:latin typeface="楷体" panose="02010609060101010101" pitchFamily="49" charset="-122"/>
                <a:ea typeface="楷体" panose="02010609060101010101" pitchFamily="49" charset="-122"/>
              </a:rPr>
              <a:t> </a:t>
            </a:r>
            <a:r>
              <a:rPr lang="en-US" altLang="zh-CN" sz="2400" smtClean="0">
                <a:latin typeface="楷体" panose="02010609060101010101" pitchFamily="49" charset="-122"/>
                <a:ea typeface="楷体" panose="02010609060101010101" pitchFamily="49" charset="-122"/>
              </a:rPr>
              <a:t>   2.</a:t>
            </a:r>
            <a:r>
              <a:rPr lang="zh-CN" altLang="en-US" sz="2400" smtClean="0">
                <a:latin typeface="楷体" panose="02010609060101010101" pitchFamily="49" charset="-122"/>
                <a:ea typeface="楷体" panose="02010609060101010101" pitchFamily="49" charset="-122"/>
              </a:rPr>
              <a:t>图形的位置与运动</a:t>
            </a:r>
            <a:endParaRPr lang="zh-CN" altLang="en-US" sz="2400" smtClean="0">
              <a:latin typeface="楷体" panose="02010609060101010101" pitchFamily="49" charset="-122"/>
              <a:ea typeface="楷体" panose="02010609060101010101" pitchFamily="49" charset="-122"/>
            </a:endParaRPr>
          </a:p>
          <a:p>
            <a:pPr>
              <a:lnSpc>
                <a:spcPct val="110000"/>
              </a:lnSpc>
            </a:pPr>
            <a:r>
              <a:rPr lang="zh-CN" altLang="en-US" sz="2400" smtClean="0">
                <a:latin typeface="楷体" panose="02010609060101010101" pitchFamily="49" charset="-122"/>
                <a:ea typeface="楷体" panose="02010609060101010101" pitchFamily="49" charset="-122"/>
              </a:rPr>
              <a:t>     能在方格纸上描述图形的位置，能辨别和想象简单图形平移、旋转后的图形，画出简单图形沿水平或垂直方向平移后的图形，以及旋转90°后的图形；能借助方格纸，了解图形平移、旋转的变化特征。知道轴对称图形的对称轴 ，能在方格纸上补全轴对称图形，形成</a:t>
            </a:r>
            <a:r>
              <a:rPr lang="zh-CN" altLang="en-US" sz="2400" smtClean="0">
                <a:solidFill>
                  <a:srgbClr val="FF0000"/>
                </a:solidFill>
                <a:latin typeface="楷体" panose="02010609060101010101" pitchFamily="49" charset="-122"/>
                <a:ea typeface="楷体" panose="02010609060101010101" pitchFamily="49" charset="-122"/>
              </a:rPr>
              <a:t>推理意识</a:t>
            </a:r>
            <a:r>
              <a:rPr lang="zh-CN" altLang="en-US" sz="2400" smtClean="0">
                <a:latin typeface="楷体" panose="02010609060101010101" pitchFamily="49" charset="-122"/>
                <a:ea typeface="楷体" panose="02010609060101010101" pitchFamily="49" charset="-122"/>
              </a:rPr>
              <a:t>。对给定的简单图形，能用平移、旋转和轴对称的方法，在方格纸上设计图案，并能说出设计图案与简单图形的关系  。                         </a:t>
            </a:r>
            <a:r>
              <a:rPr lang="zh-CN" altLang="en-US" sz="2400">
                <a:latin typeface="楷体" panose="02010609060101010101" pitchFamily="49" charset="-122"/>
                <a:ea typeface="楷体" panose="02010609060101010101" pitchFamily="49" charset="-122"/>
              </a:rPr>
              <a:t> </a:t>
            </a:r>
            <a:endParaRPr lang="en-US" altLang="zh-CN" sz="2400" smtClean="0">
              <a:latin typeface="楷体" panose="02010609060101010101" pitchFamily="49" charset="-122"/>
              <a:ea typeface="楷体" panose="02010609060101010101" pitchFamily="49" charset="-122"/>
            </a:endParaRPr>
          </a:p>
          <a:p>
            <a:r>
              <a:rPr lang="en-US" altLang="zh-CN" sz="3200">
                <a:latin typeface="楷体" panose="02010609060101010101" pitchFamily="49" charset="-122"/>
                <a:ea typeface="楷体" panose="02010609060101010101" pitchFamily="49" charset="-122"/>
              </a:rPr>
              <a:t> </a:t>
            </a:r>
            <a:r>
              <a:rPr lang="en-US" altLang="zh-CN" sz="3200" smtClean="0">
                <a:latin typeface="楷体" panose="02010609060101010101" pitchFamily="49" charset="-122"/>
                <a:ea typeface="楷体" panose="02010609060101010101" pitchFamily="49" charset="-122"/>
              </a:rPr>
              <a:t>                       </a:t>
            </a:r>
            <a:endParaRPr lang="zh-CN" altLang="en-US" sz="2000">
              <a:solidFill>
                <a:srgbClr val="FF0000"/>
              </a:solidFill>
              <a:latin typeface="楷体" panose="02010609060101010101" pitchFamily="49" charset="-122"/>
              <a:ea typeface="楷体" panose="02010609060101010101" pitchFamily="49" charset="-122"/>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371301" y="1116414"/>
            <a:ext cx="11291456" cy="35382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i="1">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第三学</a:t>
            </a:r>
            <a:r>
              <a:rPr lang="zh-CN" altLang="en-US" sz="2800" b="1" i="1"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段学</a:t>
            </a:r>
            <a:r>
              <a:rPr lang="zh-CN" altLang="en-US" sz="2800" b="1" i="1">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业要</a:t>
            </a:r>
            <a:r>
              <a:rPr lang="zh-CN" altLang="en-US" sz="2800" b="1" i="1"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求：</a:t>
            </a:r>
            <a:endParaRPr lang="zh-CN" altLang="en-US" sz="2800" b="1" i="1"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endParaRPr>
          </a:p>
          <a:p>
            <a:r>
              <a:rPr lang="en-US" altLang="zh-CN" sz="3200">
                <a:latin typeface="楷体" panose="02010609060101010101" pitchFamily="49" charset="-122"/>
                <a:ea typeface="楷体" panose="02010609060101010101" pitchFamily="49" charset="-122"/>
              </a:rPr>
              <a:t> </a:t>
            </a:r>
            <a:r>
              <a:rPr lang="en-US" altLang="zh-CN" sz="3200" smtClean="0">
                <a:latin typeface="楷体" panose="02010609060101010101" pitchFamily="49" charset="-122"/>
                <a:ea typeface="楷体" panose="02010609060101010101" pitchFamily="49" charset="-122"/>
              </a:rPr>
              <a:t>                       </a:t>
            </a:r>
            <a:r>
              <a:rPr lang="zh-CN" altLang="en-US" sz="3200" smtClean="0">
                <a:latin typeface="楷体" panose="02010609060101010101" pitchFamily="49" charset="-122"/>
                <a:ea typeface="楷体" panose="02010609060101010101" pitchFamily="49" charset="-122"/>
              </a:rPr>
              <a:t>统</a:t>
            </a:r>
            <a:r>
              <a:rPr lang="zh-CN" altLang="en-US" sz="3200">
                <a:latin typeface="楷体" panose="02010609060101010101" pitchFamily="49" charset="-122"/>
                <a:ea typeface="楷体" panose="02010609060101010101" pitchFamily="49" charset="-122"/>
              </a:rPr>
              <a:t>计与概率</a:t>
            </a:r>
            <a:endParaRPr lang="zh-CN" altLang="en-US" sz="3200">
              <a:latin typeface="楷体" panose="02010609060101010101" pitchFamily="49" charset="-122"/>
              <a:ea typeface="楷体" panose="02010609060101010101" pitchFamily="49" charset="-122"/>
            </a:endParaRPr>
          </a:p>
          <a:p>
            <a:r>
              <a:rPr lang="zh-CN" altLang="en-US" sz="2000" smtClean="0">
                <a:latin typeface="楷体" panose="02010609060101010101" pitchFamily="49" charset="-122"/>
                <a:ea typeface="楷体" panose="02010609060101010101" pitchFamily="49" charset="-122"/>
              </a:rPr>
              <a:t>  </a:t>
            </a:r>
            <a:endParaRPr lang="zh-CN" altLang="en-US" sz="2000">
              <a:latin typeface="楷体" panose="02010609060101010101" pitchFamily="49" charset="-122"/>
              <a:ea typeface="楷体" panose="02010609060101010101" pitchFamily="49" charset="-122"/>
            </a:endParaRPr>
          </a:p>
          <a:p>
            <a:pPr>
              <a:lnSpc>
                <a:spcPct val="150000"/>
              </a:lnSpc>
            </a:pPr>
            <a:r>
              <a:rPr lang="en-US" altLang="zh-CN" sz="2400">
                <a:latin typeface="楷体" panose="02010609060101010101" pitchFamily="49" charset="-122"/>
                <a:ea typeface="楷体" panose="02010609060101010101" pitchFamily="49" charset="-122"/>
              </a:rPr>
              <a:t>   </a:t>
            </a:r>
            <a:r>
              <a:rPr lang="zh-CN" altLang="en-US" sz="2400">
                <a:latin typeface="楷体" panose="02010609060101010101" pitchFamily="49" charset="-122"/>
                <a:ea typeface="楷体" panose="02010609060101010101" pitchFamily="49" charset="-122"/>
              </a:rPr>
              <a:t>能根据问题的需要，从报纸、杂志、电视、互联网等媒体上获取数据，或者通过其他合适的方式获取数据，能把数据整理成条形统计图、折线统计图，知道条形统计图、折线统计图的功能，会解释统计图表达的意义，能根据结果作出简单的判断和预测。能在认识及应用统计图表的过程中，</a:t>
            </a:r>
            <a:r>
              <a:rPr lang="zh-CN" altLang="en-US" sz="2400">
                <a:solidFill>
                  <a:srgbClr val="FF0000"/>
                </a:solidFill>
                <a:latin typeface="楷体" panose="02010609060101010101" pitchFamily="49" charset="-122"/>
                <a:ea typeface="楷体" panose="02010609060101010101" pitchFamily="49" charset="-122"/>
              </a:rPr>
              <a:t>形成数据意识，发展应用意识。</a:t>
            </a:r>
            <a:endParaRPr lang="zh-CN" altLang="en-US" sz="2400">
              <a:solidFill>
                <a:srgbClr val="FF0000"/>
              </a:solidFill>
              <a:latin typeface="楷体" panose="02010609060101010101" pitchFamily="49" charset="-122"/>
              <a:ea typeface="楷体" panose="02010609060101010101" pitchFamily="49" charset="-122"/>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371301" y="1116414"/>
            <a:ext cx="11291456" cy="32302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i="1">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第三学</a:t>
            </a:r>
            <a:r>
              <a:rPr lang="zh-CN" altLang="en-US" sz="2800" b="1" i="1"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段学</a:t>
            </a:r>
            <a:r>
              <a:rPr lang="zh-CN" altLang="en-US" sz="2800" b="1" i="1">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业要</a:t>
            </a:r>
            <a:r>
              <a:rPr lang="zh-CN" altLang="en-US" sz="2800" b="1" i="1"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求：</a:t>
            </a:r>
            <a:endParaRPr lang="zh-CN" altLang="en-US" sz="2800" b="1" i="1" smtClean="0">
              <a:effectLst>
                <a:outerShdw blurRad="38100" dist="38100" dir="2700000" algn="tl">
                  <a:srgbClr val="000000">
                    <a:alpha val="43137"/>
                  </a:srgbClr>
                </a:outerShdw>
              </a:effectLst>
              <a:latin typeface="楷体" panose="02010609060101010101" pitchFamily="49" charset="-122"/>
              <a:ea typeface="楷体" panose="02010609060101010101" pitchFamily="49" charset="-122"/>
            </a:endParaRPr>
          </a:p>
          <a:p>
            <a:r>
              <a:rPr lang="en-US" altLang="zh-CN" sz="3200">
                <a:latin typeface="楷体" panose="02010609060101010101" pitchFamily="49" charset="-122"/>
                <a:ea typeface="楷体" panose="02010609060101010101" pitchFamily="49" charset="-122"/>
              </a:rPr>
              <a:t> </a:t>
            </a:r>
            <a:r>
              <a:rPr lang="en-US" altLang="zh-CN" sz="3200" smtClean="0">
                <a:latin typeface="楷体" panose="02010609060101010101" pitchFamily="49" charset="-122"/>
                <a:ea typeface="楷体" panose="02010609060101010101" pitchFamily="49" charset="-122"/>
              </a:rPr>
              <a:t>                       </a:t>
            </a:r>
            <a:r>
              <a:rPr lang="zh-CN" altLang="en-US" sz="3200" smtClean="0">
                <a:latin typeface="楷体" panose="02010609060101010101" pitchFamily="49" charset="-122"/>
                <a:ea typeface="楷体" panose="02010609060101010101" pitchFamily="49" charset="-122"/>
              </a:rPr>
              <a:t>综合与实践</a:t>
            </a:r>
            <a:r>
              <a:rPr lang="zh-CN" altLang="en-US" sz="2000" smtClean="0">
                <a:latin typeface="楷体" panose="02010609060101010101" pitchFamily="49" charset="-122"/>
                <a:ea typeface="楷体" panose="02010609060101010101" pitchFamily="49" charset="-122"/>
              </a:rPr>
              <a:t>  </a:t>
            </a:r>
            <a:endParaRPr lang="zh-CN" altLang="en-US" sz="2000">
              <a:latin typeface="楷体" panose="02010609060101010101" pitchFamily="49" charset="-122"/>
              <a:ea typeface="楷体" panose="02010609060101010101" pitchFamily="49" charset="-122"/>
            </a:endParaRPr>
          </a:p>
          <a:p>
            <a:pPr>
              <a:lnSpc>
                <a:spcPct val="150000"/>
              </a:lnSpc>
            </a:pPr>
            <a:r>
              <a:rPr lang="en-US" altLang="zh-CN" sz="2400">
                <a:latin typeface="楷体" panose="02010609060101010101" pitchFamily="49" charset="-122"/>
                <a:ea typeface="楷体" panose="02010609060101010101" pitchFamily="49" charset="-122"/>
              </a:rPr>
              <a:t>   </a:t>
            </a:r>
            <a:r>
              <a:rPr lang="zh-CN" altLang="en-US" sz="2400">
                <a:latin typeface="楷体" panose="02010609060101010101" pitchFamily="49" charset="-122"/>
                <a:ea typeface="楷体" panose="02010609060101010101" pitchFamily="49" charset="-122"/>
              </a:rPr>
              <a:t>能够积极参与活动，在活动中能独立思考问题，主动与他人交</a:t>
            </a:r>
            <a:endParaRPr lang="zh-CN" altLang="en-US" sz="2400">
              <a:latin typeface="楷体" panose="02010609060101010101" pitchFamily="49" charset="-122"/>
              <a:ea typeface="楷体" panose="02010609060101010101" pitchFamily="49" charset="-122"/>
            </a:endParaRPr>
          </a:p>
          <a:p>
            <a:pPr>
              <a:lnSpc>
                <a:spcPct val="150000"/>
              </a:lnSpc>
            </a:pPr>
            <a:r>
              <a:rPr lang="zh-CN" altLang="en-US" sz="2400">
                <a:latin typeface="楷体" panose="02010609060101010101" pitchFamily="49" charset="-122"/>
                <a:ea typeface="楷体" panose="02010609060101010101" pitchFamily="49" charset="-122"/>
              </a:rPr>
              <a:t>流，经历实地测量、收集素材、调查研究、解决问题的过程，提升思</a:t>
            </a:r>
            <a:endParaRPr lang="zh-CN" altLang="en-US" sz="2400">
              <a:latin typeface="楷体" panose="02010609060101010101" pitchFamily="49" charset="-122"/>
              <a:ea typeface="楷体" panose="02010609060101010101" pitchFamily="49" charset="-122"/>
            </a:endParaRPr>
          </a:p>
          <a:p>
            <a:pPr>
              <a:lnSpc>
                <a:spcPct val="150000"/>
              </a:lnSpc>
            </a:pPr>
            <a:r>
              <a:rPr lang="zh-CN" altLang="en-US" sz="2400">
                <a:latin typeface="楷体" panose="02010609060101010101" pitchFamily="49" charset="-122"/>
                <a:ea typeface="楷体" panose="02010609060101010101" pitchFamily="49" charset="-122"/>
              </a:rPr>
              <a:t>考问题的能力，积累根据解决问题的需要合理选择策略和方法的经</a:t>
            </a:r>
            <a:endParaRPr lang="zh-CN" altLang="en-US" sz="2400">
              <a:latin typeface="楷体" panose="02010609060101010101" pitchFamily="49" charset="-122"/>
              <a:ea typeface="楷体" panose="02010609060101010101" pitchFamily="49" charset="-122"/>
            </a:endParaRPr>
          </a:p>
          <a:p>
            <a:pPr>
              <a:lnSpc>
                <a:spcPct val="150000"/>
              </a:lnSpc>
            </a:pPr>
            <a:r>
              <a:rPr lang="zh-CN" altLang="en-US" sz="2400">
                <a:latin typeface="楷体" panose="02010609060101010101" pitchFamily="49" charset="-122"/>
                <a:ea typeface="楷体" panose="02010609060101010101" pitchFamily="49" charset="-122"/>
              </a:rPr>
              <a:t>验，形成</a:t>
            </a:r>
            <a:r>
              <a:rPr lang="zh-CN" altLang="en-US" sz="2400">
                <a:solidFill>
                  <a:srgbClr val="FF0000"/>
                </a:solidFill>
                <a:latin typeface="楷体" panose="02010609060101010101" pitchFamily="49" charset="-122"/>
                <a:ea typeface="楷体" panose="02010609060101010101" pitchFamily="49" charset="-122"/>
              </a:rPr>
              <a:t>模型意识与初步的应用意识和创新意识</a:t>
            </a:r>
            <a:r>
              <a:rPr lang="zh-CN" altLang="en-US" sz="2400">
                <a:latin typeface="楷体" panose="02010609060101010101" pitchFamily="49" charset="-122"/>
                <a:ea typeface="楷体" panose="02010609060101010101" pitchFamily="49" charset="-122"/>
              </a:rPr>
              <a:t>。</a:t>
            </a:r>
            <a:endParaRPr lang="zh-CN" altLang="en-US" sz="2400">
              <a:latin typeface="楷体" panose="02010609060101010101" pitchFamily="49" charset="-122"/>
              <a:ea typeface="楷体" panose="02010609060101010101" pitchFamily="49" charset="-122"/>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p:cNvPicPr>
            <a:picLocks noChangeAspect="1"/>
          </p:cNvPicPr>
          <p:nvPr>
            <p:custDataLst>
              <p:tags r:id="rId3"/>
            </p:custDataLst>
          </p:nvPr>
        </p:nvPicPr>
        <p:blipFill>
          <a:blip r:embed="rId2"/>
          <a:stretch>
            <a:fillRect/>
          </a:stretch>
        </p:blipFill>
        <p:spPr>
          <a:xfrm>
            <a:off x="-635" y="669290"/>
            <a:ext cx="12192635" cy="5914390"/>
          </a:xfrm>
          <a:prstGeom prst="rect">
            <a:avLst/>
          </a:prstGeom>
        </p:spPr>
      </p:pic>
      <p:pic>
        <p:nvPicPr>
          <p:cNvPr id="7" name="图片 6"/>
          <p:cNvPicPr>
            <a:picLocks noChangeAspect="1"/>
          </p:cNvPicPr>
          <p:nvPr>
            <p:custDataLst>
              <p:tags r:id="rId5"/>
            </p:custDataLst>
          </p:nvPr>
        </p:nvPicPr>
        <p:blipFill>
          <a:blip r:embed="rId4"/>
          <a:stretch>
            <a:fillRect/>
          </a:stretch>
        </p:blipFill>
        <p:spPr>
          <a:xfrm>
            <a:off x="6799580" y="4601845"/>
            <a:ext cx="1612265" cy="1416050"/>
          </a:xfrm>
          <a:prstGeom prst="rect">
            <a:avLst/>
          </a:prstGeom>
        </p:spPr>
      </p:pic>
      <p:sp>
        <p:nvSpPr>
          <p:cNvPr id="100" name="文本框 99"/>
          <p:cNvSpPr txBox="1"/>
          <p:nvPr>
            <p:custDataLst>
              <p:tags r:id="rId6"/>
            </p:custDataLst>
          </p:nvPr>
        </p:nvSpPr>
        <p:spPr>
          <a:xfrm>
            <a:off x="601345" y="1104900"/>
            <a:ext cx="11236325" cy="255333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r>
              <a:rPr lang="en-US" altLang="zh-CN" sz="4000" b="0">
                <a:ea typeface="宋体" panose="02010600030101010101" pitchFamily="2" charset="-122"/>
              </a:rPr>
              <a:t>   </a:t>
            </a:r>
            <a:r>
              <a:rPr lang="zh-CN" sz="4000" b="0">
                <a:ea typeface="宋体" panose="02010600030101010101" pitchFamily="2" charset="-122"/>
              </a:rPr>
              <a:t>以素养为导向，让学生获取</a:t>
            </a:r>
            <a:r>
              <a:rPr lang="zh-CN" sz="4000" b="0">
                <a:solidFill>
                  <a:srgbClr val="FF0000"/>
                </a:solidFill>
                <a:ea typeface="宋体" panose="02010600030101010101" pitchFamily="2" charset="-122"/>
              </a:rPr>
              <a:t>数学基础知识、基本技能、基本思想和基本活动经验</a:t>
            </a:r>
            <a:r>
              <a:rPr lang="zh-CN" sz="4000" b="0">
                <a:ea typeface="宋体" panose="02010600030101010101" pitchFamily="2" charset="-122"/>
              </a:rPr>
              <a:t>，发展运用数学知识与方法</a:t>
            </a:r>
            <a:r>
              <a:rPr lang="zh-CN" sz="4000" b="0">
                <a:solidFill>
                  <a:srgbClr val="FF0000"/>
                </a:solidFill>
                <a:ea typeface="宋体" panose="02010600030101010101" pitchFamily="2" charset="-122"/>
              </a:rPr>
              <a:t>发现、提出、分析和解决</a:t>
            </a:r>
            <a:r>
              <a:rPr lang="zh-CN" sz="4000" b="0">
                <a:ea typeface="宋体" panose="02010600030101010101" pitchFamily="2" charset="-122"/>
              </a:rPr>
              <a:t>生活问题的能力，形成正确的</a:t>
            </a:r>
            <a:r>
              <a:rPr lang="zh-CN" sz="4000" b="0">
                <a:solidFill>
                  <a:srgbClr val="FF0000"/>
                </a:solidFill>
                <a:ea typeface="宋体" panose="02010600030101010101" pitchFamily="2" charset="-122"/>
              </a:rPr>
              <a:t>情感、态度和价值观</a:t>
            </a:r>
            <a:r>
              <a:rPr lang="zh-CN" sz="4000" b="0">
                <a:ea typeface="宋体" panose="02010600030101010101" pitchFamily="2" charset="-122"/>
              </a:rPr>
              <a:t>。</a:t>
            </a:r>
            <a:endParaRPr lang="zh-CN" altLang="en-US" sz="4000" b="0">
              <a:ea typeface="宋体" panose="02010600030101010101" pitchFamily="2" charset="-122"/>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p:cNvPicPr>
            <a:picLocks noChangeAspect="1"/>
          </p:cNvPicPr>
          <p:nvPr>
            <p:custDataLst>
              <p:tags r:id="rId3"/>
            </p:custDataLst>
          </p:nvPr>
        </p:nvPicPr>
        <p:blipFill>
          <a:blip r:embed="rId2"/>
          <a:stretch>
            <a:fillRect/>
          </a:stretch>
        </p:blipFill>
        <p:spPr>
          <a:xfrm>
            <a:off x="-635" y="669290"/>
            <a:ext cx="12192635" cy="5914390"/>
          </a:xfrm>
          <a:prstGeom prst="rect">
            <a:avLst/>
          </a:prstGeom>
        </p:spPr>
      </p:pic>
      <p:pic>
        <p:nvPicPr>
          <p:cNvPr id="2" name="图片 1"/>
          <p:cNvPicPr>
            <a:picLocks noChangeAspect="1"/>
          </p:cNvPicPr>
          <p:nvPr>
            <p:custDataLst>
              <p:tags r:id="rId5"/>
            </p:custDataLst>
          </p:nvPr>
        </p:nvPicPr>
        <p:blipFill>
          <a:blip r:embed="rId4"/>
          <a:srcRect l="-2276" t="78937" r="2276"/>
          <a:stretch>
            <a:fillRect/>
          </a:stretch>
        </p:blipFill>
        <p:spPr>
          <a:xfrm>
            <a:off x="5121910" y="5560060"/>
            <a:ext cx="1562100" cy="560705"/>
          </a:xfrm>
          <a:prstGeom prst="rect">
            <a:avLst/>
          </a:prstGeom>
        </p:spPr>
      </p:pic>
      <p:pic>
        <p:nvPicPr>
          <p:cNvPr id="7" name="图片 6"/>
          <p:cNvPicPr>
            <a:picLocks noChangeAspect="1"/>
          </p:cNvPicPr>
          <p:nvPr>
            <p:custDataLst>
              <p:tags r:id="rId7"/>
            </p:custDataLst>
          </p:nvPr>
        </p:nvPicPr>
        <p:blipFill>
          <a:blip r:embed="rId6"/>
          <a:stretch>
            <a:fillRect/>
          </a:stretch>
        </p:blipFill>
        <p:spPr>
          <a:xfrm>
            <a:off x="6799580" y="4601845"/>
            <a:ext cx="1612265" cy="1416050"/>
          </a:xfrm>
          <a:prstGeom prst="rect">
            <a:avLst/>
          </a:prstGeom>
        </p:spPr>
      </p:pic>
      <p:grpSp>
        <p:nvGrpSpPr>
          <p:cNvPr id="13" name="组合 12"/>
          <p:cNvGrpSpPr/>
          <p:nvPr/>
        </p:nvGrpSpPr>
        <p:grpSpPr>
          <a:xfrm>
            <a:off x="1191260" y="669290"/>
            <a:ext cx="9348470" cy="5923280"/>
            <a:chOff x="1876" y="803"/>
            <a:chExt cx="14722" cy="9328"/>
          </a:xfrm>
        </p:grpSpPr>
        <p:pic>
          <p:nvPicPr>
            <p:cNvPr id="9" name="图片 8"/>
            <p:cNvPicPr>
              <a:picLocks noChangeAspect="1"/>
            </p:cNvPicPr>
            <p:nvPr>
              <p:custDataLst>
                <p:tags r:id="rId9"/>
              </p:custDataLst>
            </p:nvPr>
          </p:nvPicPr>
          <p:blipFill>
            <a:blip r:embed="rId8"/>
            <a:stretch>
              <a:fillRect/>
            </a:stretch>
          </p:blipFill>
          <p:spPr>
            <a:xfrm>
              <a:off x="1876" y="956"/>
              <a:ext cx="11175" cy="8745"/>
            </a:xfrm>
            <a:prstGeom prst="rect">
              <a:avLst/>
            </a:prstGeom>
          </p:spPr>
        </p:pic>
        <p:pic>
          <p:nvPicPr>
            <p:cNvPr id="8" name="图片 7"/>
            <p:cNvPicPr>
              <a:picLocks noChangeAspect="1"/>
            </p:cNvPicPr>
            <p:nvPr/>
          </p:nvPicPr>
          <p:blipFill>
            <a:blip r:embed="rId10"/>
            <a:srcRect t="6370" b="9991"/>
            <a:stretch>
              <a:fillRect/>
            </a:stretch>
          </p:blipFill>
          <p:spPr>
            <a:xfrm>
              <a:off x="11476" y="803"/>
              <a:ext cx="2451" cy="3926"/>
            </a:xfrm>
            <a:prstGeom prst="rect">
              <a:avLst/>
            </a:prstGeom>
          </p:spPr>
        </p:pic>
        <p:cxnSp>
          <p:nvCxnSpPr>
            <p:cNvPr id="10" name="直接箭头连接符 9"/>
            <p:cNvCxnSpPr/>
            <p:nvPr/>
          </p:nvCxnSpPr>
          <p:spPr>
            <a:xfrm flipV="1">
              <a:off x="9808" y="2658"/>
              <a:ext cx="1668" cy="19"/>
            </a:xfrm>
            <a:prstGeom prst="straightConnector1">
              <a:avLst/>
            </a:prstGeom>
            <a:ln>
              <a:tailEnd type="arrow" w="med" len="med"/>
            </a:ln>
          </p:spPr>
          <p:style>
            <a:lnRef idx="3">
              <a:schemeClr val="accent1"/>
            </a:lnRef>
            <a:fillRef idx="0">
              <a:srgbClr val="FFFFFF"/>
            </a:fillRef>
            <a:effectRef idx="0">
              <a:srgbClr val="FFFFFF"/>
            </a:effectRef>
            <a:fontRef idx="minor">
              <a:schemeClr val="tx1"/>
            </a:fontRef>
          </p:style>
        </p:cxnSp>
        <p:cxnSp>
          <p:nvCxnSpPr>
            <p:cNvPr id="11" name="直接箭头连接符 10"/>
            <p:cNvCxnSpPr/>
            <p:nvPr>
              <p:custDataLst>
                <p:tags r:id="rId11"/>
              </p:custDataLst>
            </p:nvPr>
          </p:nvCxnSpPr>
          <p:spPr>
            <a:xfrm flipV="1">
              <a:off x="10845" y="4944"/>
              <a:ext cx="3349" cy="100"/>
            </a:xfrm>
            <a:prstGeom prst="straightConnector1">
              <a:avLst/>
            </a:prstGeom>
            <a:ln>
              <a:tailEnd type="arrow" w="med" len="med"/>
            </a:ln>
          </p:spPr>
          <p:style>
            <a:lnRef idx="3">
              <a:schemeClr val="accent1"/>
            </a:lnRef>
            <a:fillRef idx="0">
              <a:srgbClr val="FFFFFF"/>
            </a:fillRef>
            <a:effectRef idx="0">
              <a:srgbClr val="FFFFFF"/>
            </a:effectRef>
            <a:fontRef idx="minor">
              <a:schemeClr val="tx1"/>
            </a:fontRef>
          </p:style>
        </p:cxnSp>
        <p:pic>
          <p:nvPicPr>
            <p:cNvPr id="12" name="图片 11"/>
            <p:cNvPicPr>
              <a:picLocks noChangeAspect="1"/>
            </p:cNvPicPr>
            <p:nvPr/>
          </p:nvPicPr>
          <p:blipFill>
            <a:blip r:embed="rId4"/>
            <a:srcRect l="-2276" r="2276"/>
            <a:stretch>
              <a:fillRect/>
            </a:stretch>
          </p:blipFill>
          <p:spPr>
            <a:xfrm>
              <a:off x="14138" y="3254"/>
              <a:ext cx="2460" cy="3480"/>
            </a:xfrm>
            <a:prstGeom prst="rect">
              <a:avLst/>
            </a:prstGeom>
          </p:spPr>
        </p:pic>
        <p:sp>
          <p:nvSpPr>
            <p:cNvPr id="4" name="文本框 3"/>
            <p:cNvSpPr txBox="1"/>
            <p:nvPr/>
          </p:nvSpPr>
          <p:spPr>
            <a:xfrm>
              <a:off x="8424" y="8879"/>
              <a:ext cx="1985" cy="822"/>
            </a:xfrm>
            <a:prstGeom prst="rect">
              <a:avLst/>
            </a:prstGeom>
            <a:solidFill>
              <a:schemeClr val="bg1"/>
            </a:solidFill>
            <a:ln>
              <a:solidFill>
                <a:schemeClr val="bg2">
                  <a:lumMod val="75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t>关注我们的生</a:t>
              </a:r>
              <a:endParaRPr lang="zh-CN" altLang="en-US" sz="1400"/>
            </a:p>
            <a:p>
              <a:r>
                <a:rPr lang="zh-CN" altLang="en-US" sz="1400"/>
                <a:t> </a:t>
              </a:r>
              <a:r>
                <a:rPr lang="en-US" altLang="zh-CN" sz="1400"/>
                <a:t> </a:t>
              </a:r>
              <a:r>
                <a:rPr lang="zh-CN" altLang="en-US" sz="1400"/>
                <a:t>活空间</a:t>
              </a:r>
              <a:endParaRPr lang="zh-CN" altLang="en-US" sz="1400"/>
            </a:p>
          </p:txBody>
        </p:sp>
        <p:pic>
          <p:nvPicPr>
            <p:cNvPr id="6" name="图片 5"/>
            <p:cNvPicPr>
              <a:picLocks noChangeAspect="1"/>
            </p:cNvPicPr>
            <p:nvPr>
              <p:custDataLst>
                <p:tags r:id="rId12"/>
              </p:custDataLst>
            </p:nvPr>
          </p:nvPicPr>
          <p:blipFill>
            <a:blip r:embed="rId8"/>
            <a:srcRect l="78389" t="73162"/>
            <a:stretch>
              <a:fillRect/>
            </a:stretch>
          </p:blipFill>
          <p:spPr>
            <a:xfrm>
              <a:off x="10770" y="7381"/>
              <a:ext cx="2415" cy="2750"/>
            </a:xfrm>
            <a:prstGeom prst="rect">
              <a:avLst/>
            </a:prstGeom>
          </p:spPr>
        </p:pic>
      </p:grpSp>
      <p:sp>
        <p:nvSpPr>
          <p:cNvPr id="14" name="文本框 13"/>
          <p:cNvSpPr txBox="1"/>
          <p:nvPr>
            <p:custDataLst>
              <p:tags r:id="rId13"/>
            </p:custDataLst>
          </p:nvPr>
        </p:nvSpPr>
        <p:spPr>
          <a:xfrm>
            <a:off x="8843645" y="669290"/>
            <a:ext cx="1260475" cy="324485"/>
          </a:xfrm>
          <a:prstGeom prst="rect">
            <a:avLst/>
          </a:prstGeom>
          <a:solidFill>
            <a:schemeClr val="bg1"/>
          </a:solidFill>
          <a:ln>
            <a:solidFill>
              <a:schemeClr val="bg2">
                <a:lumMod val="75000"/>
              </a:schemeClr>
            </a:solidFill>
          </a:ln>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t>几何直观</a:t>
            </a:r>
            <a:endParaRPr lang="zh-CN" altLang="en-US" sz="1400"/>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https://d.book118.com/348060137007006023</a:t>
            </a:r>
          </a:p>
        </p:txBody>
      </p:sp>
    </p:spTree>
  </p:cSld>
  <p:clrMapOvr>
    <a:masterClrMapping/>
  </p:clrMapOvr>
  <p:transition/>
  <p:timing/>
</p:sld>
</file>

<file path=ppt/tags/tag1.xml><?xml version="1.0" encoding="utf-8"?>
<p:tagLst xmlns:p="http://schemas.openxmlformats.org/presentationml/2006/main">
  <p:tag name="ID" val="547142"/>
  <p:tag name="MH" val="20150429225421"/>
  <p:tag name="MH_LIBRARY" val="CONTENTS"/>
  <p:tag name="MH_ORDER" val="1"/>
  <p:tag name="MH_TYPE" val="ENTRY"/>
</p:tagLst>
</file>

<file path=ppt/tags/tag2.xml><?xml version="1.0" encoding="utf-8"?>
<p:tagLst xmlns:p="http://schemas.openxmlformats.org/presentationml/2006/main">
  <p:tag name="ID" val="547142"/>
  <p:tag name="MH" val="20150429225421"/>
  <p:tag name="MH_LIBRARY" val="CONTENTS"/>
  <p:tag name="MH_ORDER" val="1"/>
  <p:tag name="MH_TYPE" val="NUMBER"/>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ID" val="547142"/>
  <p:tag name="MH" val="20150429225421"/>
  <p:tag name="MH_LIBRARY" val="CONTENTS"/>
  <p:tag name="MH_ORDER" val="1"/>
  <p:tag name="MH_TYPE" val="ENTRY"/>
</p:tagLst>
</file>

<file path=ppt/tags/tag8.xml><?xml version="1.0" encoding="utf-8"?>
<p:tagLst xmlns:p="http://schemas.openxmlformats.org/presentationml/2006/main">
  <p:tag name="ID" val="547142"/>
  <p:tag name="MH" val="20150429225421"/>
  <p:tag name="MH_LIBRARY" val="CONTENTS"/>
  <p:tag name="MH_ORDER" val="1"/>
  <p:tag name="MH_TYPE" val="NUMBER"/>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dhnak4z2">
      <a:majorFont>
        <a:latin typeface="字魂59号-创粗黑"/>
        <a:ea typeface="字魂59号-创粗黑"/>
        <a:cs typeface="Arial"/>
      </a:majorFont>
      <a:minorFont>
        <a:latin typeface="字魂59号-创粗黑"/>
        <a:ea typeface="字魂59号-创粗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14</Slides>
  <Notes>6</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14</vt:i4>
      </vt:variant>
    </vt:vector>
  </HeadingPairs>
  <TitlesOfParts>
    <vt:vector baseType="lpstr" size="29">
      <vt:lpstr>Arial</vt:lpstr>
      <vt:lpstr>Calibri</vt:lpstr>
      <vt:lpstr>字魂59号-创粗黑</vt:lpstr>
      <vt:lpstr>字魂105号-简雅黑</vt:lpstr>
      <vt:lpstr>等线 Light</vt:lpstr>
      <vt:lpstr>等线</vt:lpstr>
      <vt:lpstr>Calibri Light</vt:lpstr>
      <vt:lpstr>微软雅黑</vt:lpstr>
      <vt:lpstr>Times New Roman Regular</vt:lpstr>
      <vt:lpstr>造字工房童心（非商用）常规体</vt:lpstr>
      <vt:lpstr>Times New Roman</vt:lpstr>
      <vt:lpstr>楷体</vt:lpstr>
      <vt:lpstr>Wingdings</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2024-08-29T10:11:30.890</cp:lastPrinted>
  <dcterms:created xsi:type="dcterms:W3CDTF">2024-08-29T02:11:30Z</dcterms:created>
  <dcterms:modified xsi:type="dcterms:W3CDTF">2024-08-29T02:11:33Z</dcterms:modified>
</cp:coreProperties>
</file>