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674CE-9AF2-474C-B6CC-2E0D8362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4FD52-8EE2-4D89-9327-8B204493A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5AB92-77F5-4FF2-AABD-6DE4FB44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E2823-A90F-47B2-BBED-22D53BDF3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8DF7C-537F-45DC-BFCC-0F48EA7F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80627-556D-4E45-9730-E673C2F4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EE924-2E07-45BD-AA37-C6F93D14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E6103-13EA-4266-AF38-C3F5AFC7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73B89-493B-4231-BCF1-0617AC6E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9DC0-AA98-49EC-B091-5A67FC7C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0D229-BF98-480C-9223-670E2087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1063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部编人教版八年级道德与法治下册课件第三课第1课时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课程背景与目标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课程内容与结构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教学资源与工具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教学评价与反馈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课程背景与目标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课程背景介绍</a:t>
            </a:r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课程背景：介绍部编人教版八年级道德与法治下册第三课第1课时的背景信息，包括该课程在教育体系中的地位、作用以及与其他课程的关系等。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课程目标：明确该课程的目标，包括知识、能力、情感态度价值观等方面的目标，以及这些目标如何与学生的实际生活和学习需求相结合。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课程内容：简要介绍该课程的主要内容，包括知识点、案例分析、实践活动等，以便学生更好地了解该课程的学习内容和要求。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课程评价：介绍该课程的评价方式，包括评价标准、评价方法、评价时间等，以便学生更好地了解该课程的评价方式和要求。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课程目标概述</a:t>
            </a:r>
            <a:endParaRPr lang="zh-CN" altLang="en-US"/>
          </a:p>
        </p:txBody>
      </p:sp>
      <p:sp>
        <p:nvSpPr>
          <p:cNvPr id="10493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知识目标：掌握道德与法治的基本概念和原理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能力目标：能够运用所学知识分析实际问题，提高解决问题的能力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情感态度价值观目标：培养正确的道德观念和法治意识，树立正确的价值观和人生观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过程与方法目标：通过案例分析、小组讨论、角色扮演等方式，提高学生的参与度和学习效果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课程内容与结构</a:t>
            </a:r>
            <a:endParaRPr lang="zh-CN" altLang="en-US"/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课程内容安排</a:t>
            </a:r>
            <a:endParaRPr lang="zh-CN" altLang="en-US"/>
          </a:p>
        </p:txBody>
      </p:sp>
      <p:sp>
        <p:nvSpPr>
          <p:cNvPr id="10495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课程目标：明确学习目标，掌握道德与法治知识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课程内容：介绍本课时的具体内容，包括知识点、案例等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课程结构：清晰地展示本课时的结构，包括导入、新课、巩固、小结等环节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教学方法：采用多种教学方法，如讲解、讨论、案例分析等，以激发学生的学习兴趣和思考能力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课程结构特点</a:t>
            </a:r>
            <a:endParaRPr lang="zh-CN" altLang="en-US"/>
          </a:p>
        </p:txBody>
      </p:sp>
      <p:sp>
        <p:nvSpPr>
          <p:cNvPr id="10495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内容丰富：涵盖了道德、法治、心理、社会等多个领域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结构清晰：按照主题划分，每个主题下有具体的内容和案例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注重实践：通过活动、讨论等方式，引导学生参与实践，培养其道德与法治意识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强调情感教育：关注学生的情感体验，注重情感引导，培养学生的情感素养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6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教学方法介绍</a:t>
            </a:r>
            <a:endParaRPr lang="zh-CN" altLang="en-US"/>
          </a:p>
        </p:txBody>
      </p:sp>
      <p:sp>
        <p:nvSpPr>
          <p:cNvPr id="10497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案例分析法：通过具体案例引导学生思考道德与法治问题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小组讨论法：组织学生进行小组讨论，分享观点，加深理解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情景模拟法：创设情境，让学生模拟解决问题，提高实际应用能力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教师讲解与学生互动：教师讲解理论知识，学生提问、讨论，形成互动，提高教学效果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https://d.book118.com/348061063020006023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部编人教版八年级道德与法治下册课件第三课第1课时</vt:lpstr>
      <vt:lpstr>目录</vt:lpstr>
      <vt:lpstr>单击此处添加章节标题</vt:lpstr>
      <vt:lpstr>课程背景与目标</vt:lpstr>
      <vt:lpstr>课程背景介绍</vt:lpstr>
      <vt:lpstr>课程目标概述</vt:lpstr>
      <vt:lpstr>课程内容与结构</vt:lpstr>
      <vt:lpstr>课程内容安排</vt:lpstr>
      <vt:lpstr>课程结构特点</vt:lpstr>
      <vt:lpstr>教学方法与手段</vt:lpstr>
      <vt:lpstr>教学方法介绍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2024-08-29T13:07:48.647</cp:lastPrinted>
  <dcterms:created xsi:type="dcterms:W3CDTF">2024-08-29T05:07:48Z</dcterms:created>
  <dcterms:modified xsi:type="dcterms:W3CDTF">2024-08-29T05:07:50Z</dcterms:modified>
</cp:coreProperties>
</file>