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emf" ContentType="image/x-e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9144000" cy="51435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3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fld id="{54B23CFE-E85A-4CB1-B388-FD452395EFF5}" type="datetimeFigureOut">
              <a:rPr lang="zh-CN" altLang="en-US" smtClean="0"/>
              <a:t>2020/12/9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fld id="{7313E388-8A17-44FA-AE8B-AAB64D7735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720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黑体" panose="02010609060101010101" pitchFamily="49" charset="-122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黑体" panose="02010609060101010101" pitchFamily="49" charset="-122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黑体" panose="02010609060101010101" pitchFamily="49" charset="-122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黑体" panose="02010609060101010101" pitchFamily="49" charset="-122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黑体" panose="02010609060101010101" pitchFamily="49" charset="-122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2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80AC9962-87A0-4ABE-AF38-735F2811C134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3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4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5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6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7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8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9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10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fld id="{4DBA4FAA-F6D7-4570-993C-4756BCD0B479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12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22F70-ACF0-4620-9FA2-E213C13B3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3E1FC4-2BB1-434D-9D8E-363FBF9CF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98E482-71E5-448F-997C-133D52B56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FDA6FC-29A7-4C2A-8867-B3AA7E763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5E556F-7FDC-4B7C-918B-1F8D66422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F73C8C-6164-46C0-9443-88F356953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E48FC9-1DBB-4666-ABE1-2A1BE39DC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5A84E3-91A5-4F31-ACD7-0235238F4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21A13B-7823-4585-9618-32771881B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429AF9-C068-49AB-A678-77CE9A968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223EA8-E91B-416D-8F90-B7C8455CA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34FCE23-231B-4CFE-A76F-252AEF0EE017}" type="datetimeFigureOut">
              <a:rPr lang="zh-CN" altLang="en-US" smtClean="0"/>
              <a:t>2020/12/9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F6536A5-DAEE-4F65-B2D5-30A7A77F8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BF55D-1A0D-4402-B62C-CA0B9B4ADED3}" type="datetimeFigureOut">
              <a:rPr lang="zh-CN" altLang="en-US"/>
              <a:t>2020/12/9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67838-8703-4ECD-BF1D-168C313DDF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0"/>
            <a:ext cx="7886700" cy="61722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3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8650" y="864109"/>
            <a:ext cx="7886700" cy="3768614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320" y="4683919"/>
            <a:ext cx="2134156" cy="3583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0" tIns="45716" rIns="91430" bIns="4571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FB4AA8-1E38-4B37-90EC-21F4D32F186F}" type="datetimeFigureOut">
              <a:rPr lang="zh-CN" altLang="en-US" sz="1400" smtClean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2020/12/9</a:t>
            </a:fld>
            <a:endParaRPr lang="zh-CN" altLang="en-US" sz="14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5014" y="4683919"/>
            <a:ext cx="2895164" cy="3583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0" tIns="45716" rIns="91430" bIns="4571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717" y="4683919"/>
            <a:ext cx="2132966" cy="3583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0" tIns="45716" rIns="91430" bIns="45716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黑体" panose="02010609060101010101" pitchFamily="49" charset="-122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4FCE23-231B-4CFE-A76F-252AEF0EE017}" type="datetimeFigureOut">
              <a:rPr lang="zh-CN" altLang="en-US" smtClean="0"/>
              <a:t>2020/12/9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ct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黑体" panose="02010609060101010101" pitchFamily="49" charset="-122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黑体" panose="02010609060101010101" pitchFamily="49" charset="-122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6536A5-DAEE-4F65-B2D5-30A7A77F84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</p:sldLayoutIdLst>
  <p:transition/>
  <p:timing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b="1" kern="1200" baseline="0">
          <a:solidFill>
            <a:schemeClr val="tx1">
              <a:lumMod val="65000"/>
              <a:lumOff val="35000"/>
            </a:schemeClr>
          </a:solidFill>
          <a:latin typeface="Times New Roman" panose="02020603050405020304" pitchFamily="18" charset="0"/>
          <a:ea typeface="楷体" panose="02010609060101010101" pitchFamily="49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itchFamily="34" charset="0"/>
        <a:buChar char="•"/>
        <a:defRPr sz="2100" kern="1200" baseline="0">
          <a:solidFill>
            <a:schemeClr val="tx1">
              <a:lumMod val="65000"/>
              <a:lumOff val="35000"/>
            </a:schemeClr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1.emf" /><Relationship Id="rId3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e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Relationship Id="rId4" Type="http://schemas.openxmlformats.org/officeDocument/2006/relationships/image" Target="../media/image4.jpeg" /><Relationship Id="rId5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png" /><Relationship Id="rId4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8.pn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emf" /><Relationship Id="rId4" Type="http://schemas.openxmlformats.org/officeDocument/2006/relationships/tags" Target="../tags/tag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.e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6202603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31"/>
          <p:cNvSpPr/>
          <p:nvPr/>
        </p:nvSpPr>
        <p:spPr>
          <a:xfrm rot="5400000">
            <a:off x="2858692" y="-796291"/>
            <a:ext cx="3217545" cy="6268879"/>
          </a:xfrm>
          <a:custGeom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  <a:gd name="connsiteX0-601" fmla="*/ 51067 w 648099"/>
              <a:gd name="connsiteY0-602" fmla="*/ 18182 h 565791"/>
              <a:gd name="connsiteX1-603" fmla="*/ 617005 w 648099"/>
              <a:gd name="connsiteY1-604" fmla="*/ 31700 h 565791"/>
              <a:gd name="connsiteX2-605" fmla="*/ 621713 w 648099"/>
              <a:gd name="connsiteY2-606" fmla="*/ 535349 h 565791"/>
              <a:gd name="connsiteX3-607" fmla="*/ 12537 w 648099"/>
              <a:gd name="connsiteY3-608" fmla="*/ 497972 h 565791"/>
              <a:gd name="connsiteX4-609" fmla="*/ 4334 w 648099"/>
              <a:gd name="connsiteY4-610" fmla="*/ 81348 h 565791"/>
              <a:gd name="connsiteX5-611" fmla="*/ 51067 w 648099"/>
              <a:gd name="connsiteY5-612" fmla="*/ 18182 h 565791"/>
              <a:gd name="connsiteX0-613" fmla="*/ 95107 w 692139"/>
              <a:gd name="connsiteY0-614" fmla="*/ 44563 h 592172"/>
              <a:gd name="connsiteX1-615" fmla="*/ 661045 w 692139"/>
              <a:gd name="connsiteY1-616" fmla="*/ 58081 h 592172"/>
              <a:gd name="connsiteX2-617" fmla="*/ 665753 w 692139"/>
              <a:gd name="connsiteY2-618" fmla="*/ 561730 h 592172"/>
              <a:gd name="connsiteX3-619" fmla="*/ 56577 w 692139"/>
              <a:gd name="connsiteY3-620" fmla="*/ 524353 h 592172"/>
              <a:gd name="connsiteX4-621" fmla="*/ 95107 w 692139"/>
              <a:gd name="connsiteY4-622" fmla="*/ 44563 h 592172"/>
              <a:gd name="connsiteX0-623" fmla="*/ 84274 w 726505"/>
              <a:gd name="connsiteY0-624" fmla="*/ 51300 h 608352"/>
              <a:gd name="connsiteX1-625" fmla="*/ 668271 w 726505"/>
              <a:gd name="connsiteY1-626" fmla="*/ 74261 h 608352"/>
              <a:gd name="connsiteX2-627" fmla="*/ 672979 w 726505"/>
              <a:gd name="connsiteY2-628" fmla="*/ 577910 h 608352"/>
              <a:gd name="connsiteX3-629" fmla="*/ 63803 w 726505"/>
              <a:gd name="connsiteY3-630" fmla="*/ 540533 h 608352"/>
              <a:gd name="connsiteX4-631" fmla="*/ 84274 w 726505"/>
              <a:gd name="connsiteY4-632" fmla="*/ 51300 h 608352"/>
              <a:gd name="connsiteX0-633" fmla="*/ 84274 w 726505"/>
              <a:gd name="connsiteY0-634" fmla="*/ 51300 h 608352"/>
              <a:gd name="connsiteX1-635" fmla="*/ 668271 w 726505"/>
              <a:gd name="connsiteY1-636" fmla="*/ 74261 h 608352"/>
              <a:gd name="connsiteX2-637" fmla="*/ 672979 w 726505"/>
              <a:gd name="connsiteY2-638" fmla="*/ 577910 h 608352"/>
              <a:gd name="connsiteX3-639" fmla="*/ 63803 w 726505"/>
              <a:gd name="connsiteY3-640" fmla="*/ 540533 h 608352"/>
              <a:gd name="connsiteX4-641" fmla="*/ 84274 w 726505"/>
              <a:gd name="connsiteY4-642" fmla="*/ 51300 h 608352"/>
              <a:gd name="connsiteX0-643" fmla="*/ 84274 w 726505"/>
              <a:gd name="connsiteY0-644" fmla="*/ 25592 h 582644"/>
              <a:gd name="connsiteX1-645" fmla="*/ 668271 w 726505"/>
              <a:gd name="connsiteY1-646" fmla="*/ 48553 h 582644"/>
              <a:gd name="connsiteX2-647" fmla="*/ 672979 w 726505"/>
              <a:gd name="connsiteY2-648" fmla="*/ 552202 h 582644"/>
              <a:gd name="connsiteX3-649" fmla="*/ 63803 w 726505"/>
              <a:gd name="connsiteY3-650" fmla="*/ 514825 h 582644"/>
              <a:gd name="connsiteX4-651" fmla="*/ 84274 w 726505"/>
              <a:gd name="connsiteY4-652" fmla="*/ 25592 h 582644"/>
              <a:gd name="connsiteX0-653" fmla="*/ 84274 w 726505"/>
              <a:gd name="connsiteY0-654" fmla="*/ 25592 h 582644"/>
              <a:gd name="connsiteX1-655" fmla="*/ 668271 w 726505"/>
              <a:gd name="connsiteY1-656" fmla="*/ 48553 h 582644"/>
              <a:gd name="connsiteX2-657" fmla="*/ 672979 w 726505"/>
              <a:gd name="connsiteY2-658" fmla="*/ 552202 h 582644"/>
              <a:gd name="connsiteX3-659" fmla="*/ 63803 w 726505"/>
              <a:gd name="connsiteY3-660" fmla="*/ 514825 h 582644"/>
              <a:gd name="connsiteX4-661" fmla="*/ 84274 w 726505"/>
              <a:gd name="connsiteY4-662" fmla="*/ 25592 h 582644"/>
              <a:gd name="connsiteX0-663" fmla="*/ 84274 w 726505"/>
              <a:gd name="connsiteY0-664" fmla="*/ 10474 h 567526"/>
              <a:gd name="connsiteX1-665" fmla="*/ 668271 w 726505"/>
              <a:gd name="connsiteY1-666" fmla="*/ 33435 h 567526"/>
              <a:gd name="connsiteX2-667" fmla="*/ 672979 w 726505"/>
              <a:gd name="connsiteY2-668" fmla="*/ 537084 h 567526"/>
              <a:gd name="connsiteX3-669" fmla="*/ 63803 w 726505"/>
              <a:gd name="connsiteY3-670" fmla="*/ 499707 h 567526"/>
              <a:gd name="connsiteX4-671" fmla="*/ 84274 w 726505"/>
              <a:gd name="connsiteY4-672" fmla="*/ 10474 h 567526"/>
              <a:gd name="connsiteX0-673" fmla="*/ 84274 w 747243"/>
              <a:gd name="connsiteY0-674" fmla="*/ 23576 h 595793"/>
              <a:gd name="connsiteX1-675" fmla="*/ 671883 w 747243"/>
              <a:gd name="connsiteY1-676" fmla="*/ 24503 h 595793"/>
              <a:gd name="connsiteX2-677" fmla="*/ 672979 w 747243"/>
              <a:gd name="connsiteY2-678" fmla="*/ 550186 h 595793"/>
              <a:gd name="connsiteX3-679" fmla="*/ 63803 w 747243"/>
              <a:gd name="connsiteY3-680" fmla="*/ 512809 h 595793"/>
              <a:gd name="connsiteX4-681" fmla="*/ 84274 w 747243"/>
              <a:gd name="connsiteY4-682" fmla="*/ 23576 h 595793"/>
              <a:gd name="connsiteX0-683" fmla="*/ 84274 w 710287"/>
              <a:gd name="connsiteY0-684" fmla="*/ 23576 h 595793"/>
              <a:gd name="connsiteX1-685" fmla="*/ 671883 w 710287"/>
              <a:gd name="connsiteY1-686" fmla="*/ 24503 h 595793"/>
              <a:gd name="connsiteX2-687" fmla="*/ 672979 w 710287"/>
              <a:gd name="connsiteY2-688" fmla="*/ 550186 h 595793"/>
              <a:gd name="connsiteX3-689" fmla="*/ 63803 w 710287"/>
              <a:gd name="connsiteY3-690" fmla="*/ 512809 h 595793"/>
              <a:gd name="connsiteX4-691" fmla="*/ 84274 w 710287"/>
              <a:gd name="connsiteY4-692" fmla="*/ 23576 h 595793"/>
              <a:gd name="connsiteX0-693" fmla="*/ 84274 w 710287"/>
              <a:gd name="connsiteY0-694" fmla="*/ 23576 h 595793"/>
              <a:gd name="connsiteX1-695" fmla="*/ 671883 w 710287"/>
              <a:gd name="connsiteY1-696" fmla="*/ 24503 h 595793"/>
              <a:gd name="connsiteX2-697" fmla="*/ 672979 w 710287"/>
              <a:gd name="connsiteY2-698" fmla="*/ 550186 h 595793"/>
              <a:gd name="connsiteX3-699" fmla="*/ 63803 w 710287"/>
              <a:gd name="connsiteY3-700" fmla="*/ 512809 h 595793"/>
              <a:gd name="connsiteX4-701" fmla="*/ 84274 w 710287"/>
              <a:gd name="connsiteY4-702" fmla="*/ 23576 h 595793"/>
              <a:gd name="connsiteX0-703" fmla="*/ 84274 w 710287"/>
              <a:gd name="connsiteY0-704" fmla="*/ 23576 h 595793"/>
              <a:gd name="connsiteX1-705" fmla="*/ 671883 w 710287"/>
              <a:gd name="connsiteY1-706" fmla="*/ 24503 h 595793"/>
              <a:gd name="connsiteX2-707" fmla="*/ 672979 w 710287"/>
              <a:gd name="connsiteY2-708" fmla="*/ 550186 h 595793"/>
              <a:gd name="connsiteX3-709" fmla="*/ 63803 w 710287"/>
              <a:gd name="connsiteY3-710" fmla="*/ 512809 h 595793"/>
              <a:gd name="connsiteX4-711" fmla="*/ 84274 w 710287"/>
              <a:gd name="connsiteY4-712" fmla="*/ 23576 h 595793"/>
              <a:gd name="connsiteX0-713" fmla="*/ 84274 w 672979"/>
              <a:gd name="connsiteY0-714" fmla="*/ 23576 h 595793"/>
              <a:gd name="connsiteX1-715" fmla="*/ 671883 w 672979"/>
              <a:gd name="connsiteY1-716" fmla="*/ 24503 h 595793"/>
              <a:gd name="connsiteX2-717" fmla="*/ 672979 w 672979"/>
              <a:gd name="connsiteY2-718" fmla="*/ 550186 h 595793"/>
              <a:gd name="connsiteX3-719" fmla="*/ 63803 w 672979"/>
              <a:gd name="connsiteY3-720" fmla="*/ 512809 h 595793"/>
              <a:gd name="connsiteX4-721" fmla="*/ 84274 w 672979"/>
              <a:gd name="connsiteY4-722" fmla="*/ 23576 h 595793"/>
              <a:gd name="connsiteX0-723" fmla="*/ 84274 w 672979"/>
              <a:gd name="connsiteY0-724" fmla="*/ 23576 h 570495"/>
              <a:gd name="connsiteX1-725" fmla="*/ 671883 w 672979"/>
              <a:gd name="connsiteY1-726" fmla="*/ 24503 h 570495"/>
              <a:gd name="connsiteX2-727" fmla="*/ 672979 w 672979"/>
              <a:gd name="connsiteY2-728" fmla="*/ 550186 h 570495"/>
              <a:gd name="connsiteX3-729" fmla="*/ 63803 w 672979"/>
              <a:gd name="connsiteY3-730" fmla="*/ 512809 h 570495"/>
              <a:gd name="connsiteX4-731" fmla="*/ 84274 w 672979"/>
              <a:gd name="connsiteY4-732" fmla="*/ 23576 h 570495"/>
              <a:gd name="connsiteX0-733" fmla="*/ 84274 w 672979"/>
              <a:gd name="connsiteY0-734" fmla="*/ 23576 h 570495"/>
              <a:gd name="connsiteX1-735" fmla="*/ 671883 w 672979"/>
              <a:gd name="connsiteY1-736" fmla="*/ 24503 h 570495"/>
              <a:gd name="connsiteX2-737" fmla="*/ 672979 w 672979"/>
              <a:gd name="connsiteY2-738" fmla="*/ 550186 h 570495"/>
              <a:gd name="connsiteX3-739" fmla="*/ 63803 w 672979"/>
              <a:gd name="connsiteY3-740" fmla="*/ 512809 h 570495"/>
              <a:gd name="connsiteX4-741" fmla="*/ 84274 w 672979"/>
              <a:gd name="connsiteY4-742" fmla="*/ 23576 h 570495"/>
              <a:gd name="connsiteX0-743" fmla="*/ 84274 w 672979"/>
              <a:gd name="connsiteY0-744" fmla="*/ 23576 h 560608"/>
              <a:gd name="connsiteX1-745" fmla="*/ 671883 w 672979"/>
              <a:gd name="connsiteY1-746" fmla="*/ 24503 h 560608"/>
              <a:gd name="connsiteX2-747" fmla="*/ 672979 w 672979"/>
              <a:gd name="connsiteY2-748" fmla="*/ 550186 h 560608"/>
              <a:gd name="connsiteX3-749" fmla="*/ 63803 w 672979"/>
              <a:gd name="connsiteY3-750" fmla="*/ 512809 h 560608"/>
              <a:gd name="connsiteX4-751" fmla="*/ 84274 w 672979"/>
              <a:gd name="connsiteY4-752" fmla="*/ 23576 h 560608"/>
              <a:gd name="connsiteX0-753" fmla="*/ 84274 w 672979"/>
              <a:gd name="connsiteY0-754" fmla="*/ 23576 h 567351"/>
              <a:gd name="connsiteX1-755" fmla="*/ 671883 w 672979"/>
              <a:gd name="connsiteY1-756" fmla="*/ 24503 h 567351"/>
              <a:gd name="connsiteX2-757" fmla="*/ 672979 w 672979"/>
              <a:gd name="connsiteY2-758" fmla="*/ 550186 h 567351"/>
              <a:gd name="connsiteX3-759" fmla="*/ 63803 w 672979"/>
              <a:gd name="connsiteY3-760" fmla="*/ 512809 h 567351"/>
              <a:gd name="connsiteX4-761" fmla="*/ 84274 w 672979"/>
              <a:gd name="connsiteY4-762" fmla="*/ 23576 h 567351"/>
              <a:gd name="connsiteX0-763" fmla="*/ 72869 w 661574"/>
              <a:gd name="connsiteY0-764" fmla="*/ 23576 h 567351"/>
              <a:gd name="connsiteX1-765" fmla="*/ 660478 w 661574"/>
              <a:gd name="connsiteY1-766" fmla="*/ 24503 h 567351"/>
              <a:gd name="connsiteX2-767" fmla="*/ 661574 w 661574"/>
              <a:gd name="connsiteY2-768" fmla="*/ 550186 h 567351"/>
              <a:gd name="connsiteX3-769" fmla="*/ 52398 w 661574"/>
              <a:gd name="connsiteY3-770" fmla="*/ 512809 h 567351"/>
              <a:gd name="connsiteX4-771" fmla="*/ 72869 w 661574"/>
              <a:gd name="connsiteY4-772" fmla="*/ 23576 h 567351"/>
              <a:gd name="connsiteX0-773" fmla="*/ 72869 w 661574"/>
              <a:gd name="connsiteY0-774" fmla="*/ 13918 h 557693"/>
              <a:gd name="connsiteX1-775" fmla="*/ 660478 w 661574"/>
              <a:gd name="connsiteY1-776" fmla="*/ 14845 h 557693"/>
              <a:gd name="connsiteX2-777" fmla="*/ 661574 w 661574"/>
              <a:gd name="connsiteY2-778" fmla="*/ 540528 h 557693"/>
              <a:gd name="connsiteX3-779" fmla="*/ 52398 w 661574"/>
              <a:gd name="connsiteY3-780" fmla="*/ 503151 h 557693"/>
              <a:gd name="connsiteX4-781" fmla="*/ 72869 w 661574"/>
              <a:gd name="connsiteY4-782" fmla="*/ 13918 h 557693"/>
              <a:gd name="connsiteX0-783" fmla="*/ 84755 w 673460"/>
              <a:gd name="connsiteY0-784" fmla="*/ 13918 h 568883"/>
              <a:gd name="connsiteX1-785" fmla="*/ 672364 w 673460"/>
              <a:gd name="connsiteY1-786" fmla="*/ 14845 h 568883"/>
              <a:gd name="connsiteX2-787" fmla="*/ 673460 w 673460"/>
              <a:gd name="connsiteY2-788" fmla="*/ 540528 h 568883"/>
              <a:gd name="connsiteX3-789" fmla="*/ 43142 w 673460"/>
              <a:gd name="connsiteY3-790" fmla="*/ 525832 h 568883"/>
              <a:gd name="connsiteX4-791" fmla="*/ 84755 w 673460"/>
              <a:gd name="connsiteY4-792" fmla="*/ 13918 h 568883"/>
              <a:gd name="connsiteX0-793" fmla="*/ 84755 w 673460"/>
              <a:gd name="connsiteY0-794" fmla="*/ 13918 h 559604"/>
              <a:gd name="connsiteX1-795" fmla="*/ 672364 w 673460"/>
              <a:gd name="connsiteY1-796" fmla="*/ 14845 h 559604"/>
              <a:gd name="connsiteX2-797" fmla="*/ 673460 w 673460"/>
              <a:gd name="connsiteY2-798" fmla="*/ 540528 h 559604"/>
              <a:gd name="connsiteX3-799" fmla="*/ 43142 w 673460"/>
              <a:gd name="connsiteY3-800" fmla="*/ 525832 h 559604"/>
              <a:gd name="connsiteX4-801" fmla="*/ 84755 w 673460"/>
              <a:gd name="connsiteY4-802" fmla="*/ 13918 h 559604"/>
              <a:gd name="connsiteX0-803" fmla="*/ 84755 w 675575"/>
              <a:gd name="connsiteY0-804" fmla="*/ 13918 h 562548"/>
              <a:gd name="connsiteX1-805" fmla="*/ 672364 w 675575"/>
              <a:gd name="connsiteY1-806" fmla="*/ 14845 h 562548"/>
              <a:gd name="connsiteX2-807" fmla="*/ 675575 w 675575"/>
              <a:gd name="connsiteY2-808" fmla="*/ 545971 h 562548"/>
              <a:gd name="connsiteX3-809" fmla="*/ 43142 w 675575"/>
              <a:gd name="connsiteY3-810" fmla="*/ 525832 h 562548"/>
              <a:gd name="connsiteX4-811" fmla="*/ 84755 w 675575"/>
              <a:gd name="connsiteY4-812" fmla="*/ 13918 h 562548"/>
              <a:gd name="connsiteX0-813" fmla="*/ 84755 w 680821"/>
              <a:gd name="connsiteY0-814" fmla="*/ 13918 h 562548"/>
              <a:gd name="connsiteX1-815" fmla="*/ 680821 w 680821"/>
              <a:gd name="connsiteY1-816" fmla="*/ 14845 h 562548"/>
              <a:gd name="connsiteX2-817" fmla="*/ 675575 w 680821"/>
              <a:gd name="connsiteY2-818" fmla="*/ 545971 h 562548"/>
              <a:gd name="connsiteX3-819" fmla="*/ 43142 w 680821"/>
              <a:gd name="connsiteY3-820" fmla="*/ 525832 h 562548"/>
              <a:gd name="connsiteX4-821" fmla="*/ 84755 w 680821"/>
              <a:gd name="connsiteY4-822" fmla="*/ 13918 h 562548"/>
              <a:gd name="connsiteX0-823" fmla="*/ 72868 w 690076"/>
              <a:gd name="connsiteY0-824" fmla="*/ 20358 h 559916"/>
              <a:gd name="connsiteX1-825" fmla="*/ 690076 w 690076"/>
              <a:gd name="connsiteY1-826" fmla="*/ 12213 h 559916"/>
              <a:gd name="connsiteX2-827" fmla="*/ 684830 w 690076"/>
              <a:gd name="connsiteY2-828" fmla="*/ 543339 h 559916"/>
              <a:gd name="connsiteX3-829" fmla="*/ 52397 w 690076"/>
              <a:gd name="connsiteY3-830" fmla="*/ 523200 h 559916"/>
              <a:gd name="connsiteX4-831" fmla="*/ 72868 w 690076"/>
              <a:gd name="connsiteY4-832" fmla="*/ 20358 h 559916"/>
              <a:gd name="connsiteX0-833" fmla="*/ 72868 w 690076"/>
              <a:gd name="connsiteY0-834" fmla="*/ 22718 h 562276"/>
              <a:gd name="connsiteX1-835" fmla="*/ 690076 w 690076"/>
              <a:gd name="connsiteY1-836" fmla="*/ 14573 h 562276"/>
              <a:gd name="connsiteX2-837" fmla="*/ 684830 w 690076"/>
              <a:gd name="connsiteY2-838" fmla="*/ 545699 h 562276"/>
              <a:gd name="connsiteX3-839" fmla="*/ 52397 w 690076"/>
              <a:gd name="connsiteY3-840" fmla="*/ 525560 h 562276"/>
              <a:gd name="connsiteX4-841" fmla="*/ 72868 w 690076"/>
              <a:gd name="connsiteY4-842" fmla="*/ 22718 h 562276"/>
              <a:gd name="connsiteX0-843" fmla="*/ 59152 w 676360"/>
              <a:gd name="connsiteY0-844" fmla="*/ 22718 h 562276"/>
              <a:gd name="connsiteX1-845" fmla="*/ 676360 w 676360"/>
              <a:gd name="connsiteY1-846" fmla="*/ 14573 h 562276"/>
              <a:gd name="connsiteX2-847" fmla="*/ 671114 w 676360"/>
              <a:gd name="connsiteY2-848" fmla="*/ 545699 h 562276"/>
              <a:gd name="connsiteX3-849" fmla="*/ 38681 w 676360"/>
              <a:gd name="connsiteY3-850" fmla="*/ 525560 h 562276"/>
              <a:gd name="connsiteX4-851" fmla="*/ 103808 w 676360"/>
              <a:gd name="connsiteY4-852" fmla="*/ 279153 h 562276"/>
              <a:gd name="connsiteX5-853" fmla="*/ 59152 w 676360"/>
              <a:gd name="connsiteY5-854" fmla="*/ 22718 h 562276"/>
              <a:gd name="connsiteX0-855" fmla="*/ 41341 w 658549"/>
              <a:gd name="connsiteY0-856" fmla="*/ 22718 h 562276"/>
              <a:gd name="connsiteX1-857" fmla="*/ 658549 w 658549"/>
              <a:gd name="connsiteY1-858" fmla="*/ 14573 h 562276"/>
              <a:gd name="connsiteX2-859" fmla="*/ 653303 w 658549"/>
              <a:gd name="connsiteY2-860" fmla="*/ 545699 h 562276"/>
              <a:gd name="connsiteX3-861" fmla="*/ 20870 w 658549"/>
              <a:gd name="connsiteY3-862" fmla="*/ 525560 h 562276"/>
              <a:gd name="connsiteX4-863" fmla="*/ 85997 w 658549"/>
              <a:gd name="connsiteY4-864" fmla="*/ 279153 h 562276"/>
              <a:gd name="connsiteX5-865" fmla="*/ 41341 w 658549"/>
              <a:gd name="connsiteY5-866" fmla="*/ 22718 h 562276"/>
              <a:gd name="connsiteX0-867" fmla="*/ 23542 w 640750"/>
              <a:gd name="connsiteY0-868" fmla="*/ 22718 h 562276"/>
              <a:gd name="connsiteX1-869" fmla="*/ 640750 w 640750"/>
              <a:gd name="connsiteY1-870" fmla="*/ 14573 h 562276"/>
              <a:gd name="connsiteX2-871" fmla="*/ 635504 w 640750"/>
              <a:gd name="connsiteY2-872" fmla="*/ 545699 h 562276"/>
              <a:gd name="connsiteX3-873" fmla="*/ 3071 w 640750"/>
              <a:gd name="connsiteY3-874" fmla="*/ 525560 h 562276"/>
              <a:gd name="connsiteX4-875" fmla="*/ 68198 w 640750"/>
              <a:gd name="connsiteY4-876" fmla="*/ 279153 h 562276"/>
              <a:gd name="connsiteX5-877" fmla="*/ 23542 w 640750"/>
              <a:gd name="connsiteY5-878" fmla="*/ 22718 h 562276"/>
              <a:gd name="connsiteX0-879" fmla="*/ 24044 w 641252"/>
              <a:gd name="connsiteY0-880" fmla="*/ 22718 h 562276"/>
              <a:gd name="connsiteX1-881" fmla="*/ 641252 w 641252"/>
              <a:gd name="connsiteY1-882" fmla="*/ 14573 h 562276"/>
              <a:gd name="connsiteX2-883" fmla="*/ 636006 w 641252"/>
              <a:gd name="connsiteY2-884" fmla="*/ 545699 h 562276"/>
              <a:gd name="connsiteX3-885" fmla="*/ 3573 w 641252"/>
              <a:gd name="connsiteY3-886" fmla="*/ 525560 h 562276"/>
              <a:gd name="connsiteX4-887" fmla="*/ 68700 w 641252"/>
              <a:gd name="connsiteY4-888" fmla="*/ 279153 h 562276"/>
              <a:gd name="connsiteX5-889" fmla="*/ 24044 w 641252"/>
              <a:gd name="connsiteY5-890" fmla="*/ 22718 h 562276"/>
              <a:gd name="connsiteX0-891" fmla="*/ 31476 w 648684"/>
              <a:gd name="connsiteY0-892" fmla="*/ 22718 h 562276"/>
              <a:gd name="connsiteX1-893" fmla="*/ 648684 w 648684"/>
              <a:gd name="connsiteY1-894" fmla="*/ 14573 h 562276"/>
              <a:gd name="connsiteX2-895" fmla="*/ 643438 w 648684"/>
              <a:gd name="connsiteY2-896" fmla="*/ 545699 h 562276"/>
              <a:gd name="connsiteX3-897" fmla="*/ 11005 w 648684"/>
              <a:gd name="connsiteY3-898" fmla="*/ 525560 h 562276"/>
              <a:gd name="connsiteX4-899" fmla="*/ 76132 w 648684"/>
              <a:gd name="connsiteY4-900" fmla="*/ 279153 h 562276"/>
              <a:gd name="connsiteX5-901" fmla="*/ 31476 w 648684"/>
              <a:gd name="connsiteY5-902" fmla="*/ 22718 h 562276"/>
            </a:gdLst>
            <a:cxnLst>
              <a:cxn ang="0">
                <a:pos x="connsiteX0-891" y="connsiteY0-892"/>
              </a:cxn>
              <a:cxn ang="0">
                <a:pos x="connsiteX1-893" y="connsiteY1-894"/>
              </a:cxn>
              <a:cxn ang="0">
                <a:pos x="connsiteX2-895" y="connsiteY2-896"/>
              </a:cxn>
              <a:cxn ang="0">
                <a:pos x="connsiteX3-897" y="connsiteY3-898"/>
              </a:cxn>
              <a:cxn ang="0">
                <a:pos x="connsiteX4-899" y="connsiteY4-900"/>
              </a:cxn>
              <a:cxn ang="0">
                <a:pos x="connsiteX5-901" y="connsiteY5-902"/>
              </a:cxn>
            </a:cxnLst>
            <a:rect l="l" t="t" r="r" b="b"/>
            <a:pathLst>
              <a:path w="648684" h="562276">
                <a:moveTo>
                  <a:pt x="31476" y="22718"/>
                </a:moveTo>
                <a:cubicBezTo>
                  <a:pt x="149400" y="4275"/>
                  <a:pt x="424155" y="-13389"/>
                  <a:pt x="648684" y="14573"/>
                </a:cubicBezTo>
                <a:cubicBezTo>
                  <a:pt x="609553" y="92898"/>
                  <a:pt x="618372" y="432838"/>
                  <a:pt x="643438" y="545699"/>
                </a:cubicBezTo>
                <a:cubicBezTo>
                  <a:pt x="542091" y="567277"/>
                  <a:pt x="109269" y="574431"/>
                  <a:pt x="11005" y="525560"/>
                </a:cubicBezTo>
                <a:cubicBezTo>
                  <a:pt x="-33861" y="453465"/>
                  <a:pt x="72720" y="362960"/>
                  <a:pt x="76132" y="279153"/>
                </a:cubicBezTo>
                <a:cubicBezTo>
                  <a:pt x="79544" y="195346"/>
                  <a:pt x="-41749" y="78155"/>
                  <a:pt x="31476" y="22718"/>
                </a:cubicBez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sym typeface="微软雅黑"/>
            </a:endParaRPr>
          </a:p>
        </p:txBody>
      </p:sp>
      <p:pic>
        <p:nvPicPr>
          <p:cNvPr id="9" name="图片 55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14744" y="3329672"/>
            <a:ext cx="1325166" cy="97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副标题 2"/>
          <p:cNvSpPr txBox="1"/>
          <p:nvPr/>
        </p:nvSpPr>
        <p:spPr>
          <a:xfrm>
            <a:off x="182166" y="1900238"/>
            <a:ext cx="5484019" cy="569119"/>
          </a:xfrm>
          <a:prstGeom prst="rect">
            <a:avLst/>
          </a:prstGeom>
        </p:spPr>
        <p:txBody>
          <a:bodyPr vert="horz" lIns="68562" tIns="34281" rIns="68562" bIns="34281" rtlCol="0">
            <a:norm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itchFamily="34" charset="0"/>
              <a:buNone/>
              <a:defRPr sz="2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itchFamily="34" charset="0"/>
              <a:buNone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endParaRPr lang="zh-CN" altLang="en-US">
              <a:solidFill>
                <a:sysClr val="windowText" lastClr="000000">
                  <a:lumMod val="65000"/>
                  <a:lumOff val="35000"/>
                </a:sysClr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-1" y="939758"/>
            <a:ext cx="9143999" cy="2796779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50000"/>
              </a:lnSpc>
              <a:defRPr/>
            </a:pPr>
            <a:r>
              <a:rPr lang="zh-CN" altLang="en-US" sz="2100" b="0" noProof="1">
                <a:solidFill>
                  <a:schemeClr val="tx1"/>
                </a:solidFill>
                <a:latin typeface="微软雅黑"/>
                <a:ea typeface="微软雅黑"/>
                <a:cs typeface="黑体" panose="02010609060101010101" pitchFamily="49" charset="-122"/>
                <a:sym typeface="微软雅黑"/>
              </a:rPr>
              <a:t>第二单元 我们是公民</a:t>
            </a:r>
            <a:endParaRPr lang="zh-CN" altLang="en-US" sz="2100" b="0">
              <a:solidFill>
                <a:schemeClr val="tx1"/>
              </a:solidFill>
              <a:latin typeface="微软雅黑"/>
              <a:ea typeface="微软雅黑"/>
              <a:cs typeface="黑体" panose="02010609060101010101" pitchFamily="49" charset="-122"/>
              <a:sym typeface="微软雅黑"/>
            </a:endParaRPr>
          </a:p>
          <a:p>
            <a:pPr lvl="0" fontAlgn="base">
              <a:lnSpc>
                <a:spcPct val="150000"/>
              </a:lnSpc>
              <a:defRPr/>
            </a:pPr>
            <a:r>
              <a:rPr lang="zh-CN" altLang="en-US" spc="75" smtClean="0">
                <a:ln w="18000">
                  <a:noFill/>
                  <a:prstDash val="solid"/>
                </a:ln>
                <a:solidFill>
                  <a:schemeClr val="tx1"/>
                </a:solidFill>
                <a:latin typeface="微软雅黑"/>
                <a:ea typeface="微软雅黑"/>
                <a:cs typeface="黑体" panose="02010609060101010101" pitchFamily="49" charset="-122"/>
                <a:sym typeface="微软雅黑"/>
              </a:rPr>
              <a:t>公</a:t>
            </a:r>
            <a:r>
              <a:rPr lang="zh-CN" altLang="en-US" spc="75">
                <a:ln w="18000">
                  <a:noFill/>
                  <a:prstDash val="solid"/>
                </a:ln>
                <a:solidFill>
                  <a:schemeClr val="tx1"/>
                </a:solidFill>
                <a:latin typeface="微软雅黑"/>
                <a:ea typeface="微软雅黑"/>
                <a:cs typeface="黑体" panose="02010609060101010101" pitchFamily="49" charset="-122"/>
                <a:sym typeface="微软雅黑"/>
              </a:rPr>
              <a:t>民的基本权利和义务</a:t>
            </a:r>
            <a:endParaRPr lang="en-US" altLang="zh-CN" spc="75">
              <a:ln w="18000">
                <a:noFill/>
                <a:prstDash val="solid"/>
              </a:ln>
              <a:solidFill>
                <a:schemeClr val="tx1"/>
              </a:solidFill>
              <a:latin typeface="微软雅黑"/>
              <a:ea typeface="微软雅黑"/>
              <a:cs typeface="黑体" panose="02010609060101010101" pitchFamily="49" charset="-122"/>
              <a:sym typeface="微软雅黑"/>
            </a:endParaRPr>
          </a:p>
          <a:p>
            <a:pPr defTabSz="685800">
              <a:lnSpc>
                <a:spcPct val="150000"/>
              </a:lnSpc>
              <a:defRPr/>
            </a:pPr>
            <a:r>
              <a:rPr lang="zh-CN" altLang="en-US" sz="2100" b="0" spc="75" smtClean="0">
                <a:ln w="18000">
                  <a:noFill/>
                  <a:prstDash val="solid"/>
                </a:ln>
                <a:solidFill>
                  <a:schemeClr val="tx1"/>
                </a:solidFill>
                <a:latin typeface="微软雅黑"/>
                <a:ea typeface="微软雅黑"/>
                <a:cs typeface="黑体" panose="02010609060101010101" pitchFamily="49" charset="-122"/>
                <a:sym typeface="微软雅黑"/>
              </a:rPr>
              <a:t>第</a:t>
            </a:r>
            <a:r>
              <a:rPr lang="en-US" altLang="zh-CN" sz="2100" b="0" spc="75">
                <a:ln w="18000">
                  <a:noFill/>
                  <a:prstDash val="solid"/>
                </a:ln>
                <a:solidFill>
                  <a:schemeClr val="tx1"/>
                </a:solidFill>
                <a:latin typeface="微软雅黑"/>
                <a:ea typeface="微软雅黑"/>
                <a:cs typeface="黑体" panose="02010609060101010101" pitchFamily="49" charset="-122"/>
                <a:sym typeface="微软雅黑"/>
              </a:rPr>
              <a:t>1</a:t>
            </a:r>
            <a:r>
              <a:rPr lang="zh-CN" altLang="en-US" sz="2100" b="0" spc="75">
                <a:ln w="18000">
                  <a:noFill/>
                  <a:prstDash val="solid"/>
                </a:ln>
                <a:solidFill>
                  <a:schemeClr val="tx1"/>
                </a:solidFill>
                <a:latin typeface="微软雅黑"/>
                <a:ea typeface="微软雅黑"/>
                <a:cs typeface="黑体" panose="02010609060101010101" pitchFamily="49" charset="-122"/>
                <a:sym typeface="微软雅黑"/>
              </a:rPr>
              <a:t>课</a:t>
            </a:r>
            <a:r>
              <a:rPr lang="zh-CN" altLang="en-US" sz="2100" b="0" spc="75" smtClean="0">
                <a:ln w="18000">
                  <a:noFill/>
                  <a:prstDash val="solid"/>
                </a:ln>
                <a:solidFill>
                  <a:schemeClr val="tx1"/>
                </a:solidFill>
                <a:latin typeface="微软雅黑"/>
                <a:ea typeface="微软雅黑"/>
                <a:cs typeface="黑体" panose="02010609060101010101" pitchFamily="49" charset="-122"/>
                <a:sym typeface="微软雅黑"/>
              </a:rPr>
              <a:t>时</a:t>
            </a:r>
            <a:endParaRPr lang="zh-CN" altLang="en-US" sz="2100" b="0" spc="75">
              <a:ln w="18000">
                <a:noFill/>
                <a:prstDash val="solid"/>
              </a:ln>
              <a:solidFill>
                <a:schemeClr val="tx1"/>
              </a:solidFill>
              <a:latin typeface="微软雅黑"/>
              <a:ea typeface="微软雅黑"/>
              <a:cs typeface="黑体" panose="02010609060101010101" pitchFamily="49" charset="-122"/>
              <a:sym typeface="微软雅黑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66260"/>
            <a:ext cx="9143998" cy="407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20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模板网</a:t>
            </a:r>
            <a:r>
              <a:rPr lang="en-US" altLang="zh-CN" sz="20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-WWW.1PPT.COM</a:t>
            </a:r>
            <a:endParaRPr lang="en-US" altLang="zh-CN" sz="20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0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>
              <a:defRPr/>
            </a:pPr>
            <a:r>
              <a:rPr lang="zh-CN" altLang="en-US" sz="3000">
                <a:solidFill>
                  <a:srgbClr val="FF0000"/>
                </a:solidFill>
                <a:latin typeface="微软雅黑"/>
                <a:ea typeface="微软雅黑"/>
                <a:sym typeface="微软雅黑"/>
              </a:rPr>
              <a:t>新课导入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87" y="1276350"/>
            <a:ext cx="4232555" cy="2590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矩形 5"/>
          <p:cNvSpPr/>
          <p:nvPr/>
        </p:nvSpPr>
        <p:spPr>
          <a:xfrm>
            <a:off x="4641578" y="2118119"/>
            <a:ext cx="4370427" cy="741229"/>
          </a:xfrm>
          <a:prstGeom prst="rect">
            <a:avLst/>
          </a:prstGeom>
        </p:spPr>
        <p:txBody>
          <a:bodyPr wrap="non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3300" b="1">
                <a:solidFill>
                  <a:schemeClr val="accent2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为什么要向宪法宣誓？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椭圆 31"/>
          <p:cNvSpPr/>
          <p:nvPr/>
        </p:nvSpPr>
        <p:spPr>
          <a:xfrm rot="5400000">
            <a:off x="3031461" y="-132351"/>
            <a:ext cx="2962018" cy="5783580"/>
          </a:xfrm>
          <a:custGeom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  <a:gd name="connsiteX0-601" fmla="*/ 51067 w 648099"/>
              <a:gd name="connsiteY0-602" fmla="*/ 18182 h 565791"/>
              <a:gd name="connsiteX1-603" fmla="*/ 617005 w 648099"/>
              <a:gd name="connsiteY1-604" fmla="*/ 31700 h 565791"/>
              <a:gd name="connsiteX2-605" fmla="*/ 621713 w 648099"/>
              <a:gd name="connsiteY2-606" fmla="*/ 535349 h 565791"/>
              <a:gd name="connsiteX3-607" fmla="*/ 12537 w 648099"/>
              <a:gd name="connsiteY3-608" fmla="*/ 497972 h 565791"/>
              <a:gd name="connsiteX4-609" fmla="*/ 4334 w 648099"/>
              <a:gd name="connsiteY4-610" fmla="*/ 81348 h 565791"/>
              <a:gd name="connsiteX5-611" fmla="*/ 51067 w 648099"/>
              <a:gd name="connsiteY5-612" fmla="*/ 18182 h 565791"/>
              <a:gd name="connsiteX0-613" fmla="*/ 95107 w 692139"/>
              <a:gd name="connsiteY0-614" fmla="*/ 44563 h 592172"/>
              <a:gd name="connsiteX1-615" fmla="*/ 661045 w 692139"/>
              <a:gd name="connsiteY1-616" fmla="*/ 58081 h 592172"/>
              <a:gd name="connsiteX2-617" fmla="*/ 665753 w 692139"/>
              <a:gd name="connsiteY2-618" fmla="*/ 561730 h 592172"/>
              <a:gd name="connsiteX3-619" fmla="*/ 56577 w 692139"/>
              <a:gd name="connsiteY3-620" fmla="*/ 524353 h 592172"/>
              <a:gd name="connsiteX4-621" fmla="*/ 95107 w 692139"/>
              <a:gd name="connsiteY4-622" fmla="*/ 44563 h 592172"/>
              <a:gd name="connsiteX0-623" fmla="*/ 84274 w 726505"/>
              <a:gd name="connsiteY0-624" fmla="*/ 51300 h 608352"/>
              <a:gd name="connsiteX1-625" fmla="*/ 668271 w 726505"/>
              <a:gd name="connsiteY1-626" fmla="*/ 74261 h 608352"/>
              <a:gd name="connsiteX2-627" fmla="*/ 672979 w 726505"/>
              <a:gd name="connsiteY2-628" fmla="*/ 577910 h 608352"/>
              <a:gd name="connsiteX3-629" fmla="*/ 63803 w 726505"/>
              <a:gd name="connsiteY3-630" fmla="*/ 540533 h 608352"/>
              <a:gd name="connsiteX4-631" fmla="*/ 84274 w 726505"/>
              <a:gd name="connsiteY4-632" fmla="*/ 51300 h 608352"/>
              <a:gd name="connsiteX0-633" fmla="*/ 84274 w 726505"/>
              <a:gd name="connsiteY0-634" fmla="*/ 51300 h 608352"/>
              <a:gd name="connsiteX1-635" fmla="*/ 668271 w 726505"/>
              <a:gd name="connsiteY1-636" fmla="*/ 74261 h 608352"/>
              <a:gd name="connsiteX2-637" fmla="*/ 672979 w 726505"/>
              <a:gd name="connsiteY2-638" fmla="*/ 577910 h 608352"/>
              <a:gd name="connsiteX3-639" fmla="*/ 63803 w 726505"/>
              <a:gd name="connsiteY3-640" fmla="*/ 540533 h 608352"/>
              <a:gd name="connsiteX4-641" fmla="*/ 84274 w 726505"/>
              <a:gd name="connsiteY4-642" fmla="*/ 51300 h 608352"/>
              <a:gd name="connsiteX0-643" fmla="*/ 84274 w 726505"/>
              <a:gd name="connsiteY0-644" fmla="*/ 25592 h 582644"/>
              <a:gd name="connsiteX1-645" fmla="*/ 668271 w 726505"/>
              <a:gd name="connsiteY1-646" fmla="*/ 48553 h 582644"/>
              <a:gd name="connsiteX2-647" fmla="*/ 672979 w 726505"/>
              <a:gd name="connsiteY2-648" fmla="*/ 552202 h 582644"/>
              <a:gd name="connsiteX3-649" fmla="*/ 63803 w 726505"/>
              <a:gd name="connsiteY3-650" fmla="*/ 514825 h 582644"/>
              <a:gd name="connsiteX4-651" fmla="*/ 84274 w 726505"/>
              <a:gd name="connsiteY4-652" fmla="*/ 25592 h 582644"/>
              <a:gd name="connsiteX0-653" fmla="*/ 84274 w 726505"/>
              <a:gd name="connsiteY0-654" fmla="*/ 25592 h 582644"/>
              <a:gd name="connsiteX1-655" fmla="*/ 668271 w 726505"/>
              <a:gd name="connsiteY1-656" fmla="*/ 48553 h 582644"/>
              <a:gd name="connsiteX2-657" fmla="*/ 672979 w 726505"/>
              <a:gd name="connsiteY2-658" fmla="*/ 552202 h 582644"/>
              <a:gd name="connsiteX3-659" fmla="*/ 63803 w 726505"/>
              <a:gd name="connsiteY3-660" fmla="*/ 514825 h 582644"/>
              <a:gd name="connsiteX4-661" fmla="*/ 84274 w 726505"/>
              <a:gd name="connsiteY4-662" fmla="*/ 25592 h 582644"/>
              <a:gd name="connsiteX0-663" fmla="*/ 84274 w 726505"/>
              <a:gd name="connsiteY0-664" fmla="*/ 10474 h 567526"/>
              <a:gd name="connsiteX1-665" fmla="*/ 668271 w 726505"/>
              <a:gd name="connsiteY1-666" fmla="*/ 33435 h 567526"/>
              <a:gd name="connsiteX2-667" fmla="*/ 672979 w 726505"/>
              <a:gd name="connsiteY2-668" fmla="*/ 537084 h 567526"/>
              <a:gd name="connsiteX3-669" fmla="*/ 63803 w 726505"/>
              <a:gd name="connsiteY3-670" fmla="*/ 499707 h 567526"/>
              <a:gd name="connsiteX4-671" fmla="*/ 84274 w 726505"/>
              <a:gd name="connsiteY4-672" fmla="*/ 10474 h 567526"/>
              <a:gd name="connsiteX0-673" fmla="*/ 84274 w 747243"/>
              <a:gd name="connsiteY0-674" fmla="*/ 23576 h 595793"/>
              <a:gd name="connsiteX1-675" fmla="*/ 671883 w 747243"/>
              <a:gd name="connsiteY1-676" fmla="*/ 24503 h 595793"/>
              <a:gd name="connsiteX2-677" fmla="*/ 672979 w 747243"/>
              <a:gd name="connsiteY2-678" fmla="*/ 550186 h 595793"/>
              <a:gd name="connsiteX3-679" fmla="*/ 63803 w 747243"/>
              <a:gd name="connsiteY3-680" fmla="*/ 512809 h 595793"/>
              <a:gd name="connsiteX4-681" fmla="*/ 84274 w 747243"/>
              <a:gd name="connsiteY4-682" fmla="*/ 23576 h 595793"/>
              <a:gd name="connsiteX0-683" fmla="*/ 84274 w 710287"/>
              <a:gd name="connsiteY0-684" fmla="*/ 23576 h 595793"/>
              <a:gd name="connsiteX1-685" fmla="*/ 671883 w 710287"/>
              <a:gd name="connsiteY1-686" fmla="*/ 24503 h 595793"/>
              <a:gd name="connsiteX2-687" fmla="*/ 672979 w 710287"/>
              <a:gd name="connsiteY2-688" fmla="*/ 550186 h 595793"/>
              <a:gd name="connsiteX3-689" fmla="*/ 63803 w 710287"/>
              <a:gd name="connsiteY3-690" fmla="*/ 512809 h 595793"/>
              <a:gd name="connsiteX4-691" fmla="*/ 84274 w 710287"/>
              <a:gd name="connsiteY4-692" fmla="*/ 23576 h 595793"/>
              <a:gd name="connsiteX0-693" fmla="*/ 84274 w 710287"/>
              <a:gd name="connsiteY0-694" fmla="*/ 23576 h 595793"/>
              <a:gd name="connsiteX1-695" fmla="*/ 671883 w 710287"/>
              <a:gd name="connsiteY1-696" fmla="*/ 24503 h 595793"/>
              <a:gd name="connsiteX2-697" fmla="*/ 672979 w 710287"/>
              <a:gd name="connsiteY2-698" fmla="*/ 550186 h 595793"/>
              <a:gd name="connsiteX3-699" fmla="*/ 63803 w 710287"/>
              <a:gd name="connsiteY3-700" fmla="*/ 512809 h 595793"/>
              <a:gd name="connsiteX4-701" fmla="*/ 84274 w 710287"/>
              <a:gd name="connsiteY4-702" fmla="*/ 23576 h 595793"/>
              <a:gd name="connsiteX0-703" fmla="*/ 84274 w 710287"/>
              <a:gd name="connsiteY0-704" fmla="*/ 23576 h 595793"/>
              <a:gd name="connsiteX1-705" fmla="*/ 671883 w 710287"/>
              <a:gd name="connsiteY1-706" fmla="*/ 24503 h 595793"/>
              <a:gd name="connsiteX2-707" fmla="*/ 672979 w 710287"/>
              <a:gd name="connsiteY2-708" fmla="*/ 550186 h 595793"/>
              <a:gd name="connsiteX3-709" fmla="*/ 63803 w 710287"/>
              <a:gd name="connsiteY3-710" fmla="*/ 512809 h 595793"/>
              <a:gd name="connsiteX4-711" fmla="*/ 84274 w 710287"/>
              <a:gd name="connsiteY4-712" fmla="*/ 23576 h 595793"/>
              <a:gd name="connsiteX0-713" fmla="*/ 84274 w 672979"/>
              <a:gd name="connsiteY0-714" fmla="*/ 23576 h 595793"/>
              <a:gd name="connsiteX1-715" fmla="*/ 671883 w 672979"/>
              <a:gd name="connsiteY1-716" fmla="*/ 24503 h 595793"/>
              <a:gd name="connsiteX2-717" fmla="*/ 672979 w 672979"/>
              <a:gd name="connsiteY2-718" fmla="*/ 550186 h 595793"/>
              <a:gd name="connsiteX3-719" fmla="*/ 63803 w 672979"/>
              <a:gd name="connsiteY3-720" fmla="*/ 512809 h 595793"/>
              <a:gd name="connsiteX4-721" fmla="*/ 84274 w 672979"/>
              <a:gd name="connsiteY4-722" fmla="*/ 23576 h 595793"/>
              <a:gd name="connsiteX0-723" fmla="*/ 84274 w 672979"/>
              <a:gd name="connsiteY0-724" fmla="*/ 23576 h 570495"/>
              <a:gd name="connsiteX1-725" fmla="*/ 671883 w 672979"/>
              <a:gd name="connsiteY1-726" fmla="*/ 24503 h 570495"/>
              <a:gd name="connsiteX2-727" fmla="*/ 672979 w 672979"/>
              <a:gd name="connsiteY2-728" fmla="*/ 550186 h 570495"/>
              <a:gd name="connsiteX3-729" fmla="*/ 63803 w 672979"/>
              <a:gd name="connsiteY3-730" fmla="*/ 512809 h 570495"/>
              <a:gd name="connsiteX4-731" fmla="*/ 84274 w 672979"/>
              <a:gd name="connsiteY4-732" fmla="*/ 23576 h 570495"/>
              <a:gd name="connsiteX0-733" fmla="*/ 84274 w 672979"/>
              <a:gd name="connsiteY0-734" fmla="*/ 23576 h 570495"/>
              <a:gd name="connsiteX1-735" fmla="*/ 671883 w 672979"/>
              <a:gd name="connsiteY1-736" fmla="*/ 24503 h 570495"/>
              <a:gd name="connsiteX2-737" fmla="*/ 672979 w 672979"/>
              <a:gd name="connsiteY2-738" fmla="*/ 550186 h 570495"/>
              <a:gd name="connsiteX3-739" fmla="*/ 63803 w 672979"/>
              <a:gd name="connsiteY3-740" fmla="*/ 512809 h 570495"/>
              <a:gd name="connsiteX4-741" fmla="*/ 84274 w 672979"/>
              <a:gd name="connsiteY4-742" fmla="*/ 23576 h 570495"/>
              <a:gd name="connsiteX0-743" fmla="*/ 84274 w 672979"/>
              <a:gd name="connsiteY0-744" fmla="*/ 23576 h 560608"/>
              <a:gd name="connsiteX1-745" fmla="*/ 671883 w 672979"/>
              <a:gd name="connsiteY1-746" fmla="*/ 24503 h 560608"/>
              <a:gd name="connsiteX2-747" fmla="*/ 672979 w 672979"/>
              <a:gd name="connsiteY2-748" fmla="*/ 550186 h 560608"/>
              <a:gd name="connsiteX3-749" fmla="*/ 63803 w 672979"/>
              <a:gd name="connsiteY3-750" fmla="*/ 512809 h 560608"/>
              <a:gd name="connsiteX4-751" fmla="*/ 84274 w 672979"/>
              <a:gd name="connsiteY4-752" fmla="*/ 23576 h 560608"/>
              <a:gd name="connsiteX0-753" fmla="*/ 84274 w 672979"/>
              <a:gd name="connsiteY0-754" fmla="*/ 23576 h 567351"/>
              <a:gd name="connsiteX1-755" fmla="*/ 671883 w 672979"/>
              <a:gd name="connsiteY1-756" fmla="*/ 24503 h 567351"/>
              <a:gd name="connsiteX2-757" fmla="*/ 672979 w 672979"/>
              <a:gd name="connsiteY2-758" fmla="*/ 550186 h 567351"/>
              <a:gd name="connsiteX3-759" fmla="*/ 63803 w 672979"/>
              <a:gd name="connsiteY3-760" fmla="*/ 512809 h 567351"/>
              <a:gd name="connsiteX4-761" fmla="*/ 84274 w 672979"/>
              <a:gd name="connsiteY4-762" fmla="*/ 23576 h 567351"/>
              <a:gd name="connsiteX0-763" fmla="*/ 72869 w 661574"/>
              <a:gd name="connsiteY0-764" fmla="*/ 23576 h 567351"/>
              <a:gd name="connsiteX1-765" fmla="*/ 660478 w 661574"/>
              <a:gd name="connsiteY1-766" fmla="*/ 24503 h 567351"/>
              <a:gd name="connsiteX2-767" fmla="*/ 661574 w 661574"/>
              <a:gd name="connsiteY2-768" fmla="*/ 550186 h 567351"/>
              <a:gd name="connsiteX3-769" fmla="*/ 52398 w 661574"/>
              <a:gd name="connsiteY3-770" fmla="*/ 512809 h 567351"/>
              <a:gd name="connsiteX4-771" fmla="*/ 72869 w 661574"/>
              <a:gd name="connsiteY4-772" fmla="*/ 23576 h 567351"/>
              <a:gd name="connsiteX0-773" fmla="*/ 72869 w 661574"/>
              <a:gd name="connsiteY0-774" fmla="*/ 13918 h 557693"/>
              <a:gd name="connsiteX1-775" fmla="*/ 660478 w 661574"/>
              <a:gd name="connsiteY1-776" fmla="*/ 14845 h 557693"/>
              <a:gd name="connsiteX2-777" fmla="*/ 661574 w 661574"/>
              <a:gd name="connsiteY2-778" fmla="*/ 540528 h 557693"/>
              <a:gd name="connsiteX3-779" fmla="*/ 52398 w 661574"/>
              <a:gd name="connsiteY3-780" fmla="*/ 503151 h 557693"/>
              <a:gd name="connsiteX4-781" fmla="*/ 72869 w 661574"/>
              <a:gd name="connsiteY4-782" fmla="*/ 13918 h 557693"/>
              <a:gd name="connsiteX0-783" fmla="*/ 84755 w 673460"/>
              <a:gd name="connsiteY0-784" fmla="*/ 13918 h 568883"/>
              <a:gd name="connsiteX1-785" fmla="*/ 672364 w 673460"/>
              <a:gd name="connsiteY1-786" fmla="*/ 14845 h 568883"/>
              <a:gd name="connsiteX2-787" fmla="*/ 673460 w 673460"/>
              <a:gd name="connsiteY2-788" fmla="*/ 540528 h 568883"/>
              <a:gd name="connsiteX3-789" fmla="*/ 43142 w 673460"/>
              <a:gd name="connsiteY3-790" fmla="*/ 525832 h 568883"/>
              <a:gd name="connsiteX4-791" fmla="*/ 84755 w 673460"/>
              <a:gd name="connsiteY4-792" fmla="*/ 13918 h 568883"/>
              <a:gd name="connsiteX0-793" fmla="*/ 84755 w 673460"/>
              <a:gd name="connsiteY0-794" fmla="*/ 13918 h 559604"/>
              <a:gd name="connsiteX1-795" fmla="*/ 672364 w 673460"/>
              <a:gd name="connsiteY1-796" fmla="*/ 14845 h 559604"/>
              <a:gd name="connsiteX2-797" fmla="*/ 673460 w 673460"/>
              <a:gd name="connsiteY2-798" fmla="*/ 540528 h 559604"/>
              <a:gd name="connsiteX3-799" fmla="*/ 43142 w 673460"/>
              <a:gd name="connsiteY3-800" fmla="*/ 525832 h 559604"/>
              <a:gd name="connsiteX4-801" fmla="*/ 84755 w 673460"/>
              <a:gd name="connsiteY4-802" fmla="*/ 13918 h 559604"/>
              <a:gd name="connsiteX0-803" fmla="*/ 84755 w 675575"/>
              <a:gd name="connsiteY0-804" fmla="*/ 13918 h 562548"/>
              <a:gd name="connsiteX1-805" fmla="*/ 672364 w 675575"/>
              <a:gd name="connsiteY1-806" fmla="*/ 14845 h 562548"/>
              <a:gd name="connsiteX2-807" fmla="*/ 675575 w 675575"/>
              <a:gd name="connsiteY2-808" fmla="*/ 545971 h 562548"/>
              <a:gd name="connsiteX3-809" fmla="*/ 43142 w 675575"/>
              <a:gd name="connsiteY3-810" fmla="*/ 525832 h 562548"/>
              <a:gd name="connsiteX4-811" fmla="*/ 84755 w 675575"/>
              <a:gd name="connsiteY4-812" fmla="*/ 13918 h 562548"/>
              <a:gd name="connsiteX0-813" fmla="*/ 84755 w 680821"/>
              <a:gd name="connsiteY0-814" fmla="*/ 13918 h 562548"/>
              <a:gd name="connsiteX1-815" fmla="*/ 680821 w 680821"/>
              <a:gd name="connsiteY1-816" fmla="*/ 14845 h 562548"/>
              <a:gd name="connsiteX2-817" fmla="*/ 675575 w 680821"/>
              <a:gd name="connsiteY2-818" fmla="*/ 545971 h 562548"/>
              <a:gd name="connsiteX3-819" fmla="*/ 43142 w 680821"/>
              <a:gd name="connsiteY3-820" fmla="*/ 525832 h 562548"/>
              <a:gd name="connsiteX4-821" fmla="*/ 84755 w 680821"/>
              <a:gd name="connsiteY4-822" fmla="*/ 13918 h 562548"/>
              <a:gd name="connsiteX0-823" fmla="*/ 72868 w 690076"/>
              <a:gd name="connsiteY0-824" fmla="*/ 20358 h 559916"/>
              <a:gd name="connsiteX1-825" fmla="*/ 690076 w 690076"/>
              <a:gd name="connsiteY1-826" fmla="*/ 12213 h 559916"/>
              <a:gd name="connsiteX2-827" fmla="*/ 684830 w 690076"/>
              <a:gd name="connsiteY2-828" fmla="*/ 543339 h 559916"/>
              <a:gd name="connsiteX3-829" fmla="*/ 52397 w 690076"/>
              <a:gd name="connsiteY3-830" fmla="*/ 523200 h 559916"/>
              <a:gd name="connsiteX4-831" fmla="*/ 72868 w 690076"/>
              <a:gd name="connsiteY4-832" fmla="*/ 20358 h 559916"/>
              <a:gd name="connsiteX0-833" fmla="*/ 72868 w 690076"/>
              <a:gd name="connsiteY0-834" fmla="*/ 22718 h 562276"/>
              <a:gd name="connsiteX1-835" fmla="*/ 690076 w 690076"/>
              <a:gd name="connsiteY1-836" fmla="*/ 14573 h 562276"/>
              <a:gd name="connsiteX2-837" fmla="*/ 684830 w 690076"/>
              <a:gd name="connsiteY2-838" fmla="*/ 545699 h 562276"/>
              <a:gd name="connsiteX3-839" fmla="*/ 52397 w 690076"/>
              <a:gd name="connsiteY3-840" fmla="*/ 525560 h 562276"/>
              <a:gd name="connsiteX4-841" fmla="*/ 72868 w 690076"/>
              <a:gd name="connsiteY4-842" fmla="*/ 22718 h 562276"/>
              <a:gd name="connsiteX0-843" fmla="*/ 59152 w 676360"/>
              <a:gd name="connsiteY0-844" fmla="*/ 22718 h 562276"/>
              <a:gd name="connsiteX1-845" fmla="*/ 676360 w 676360"/>
              <a:gd name="connsiteY1-846" fmla="*/ 14573 h 562276"/>
              <a:gd name="connsiteX2-847" fmla="*/ 671114 w 676360"/>
              <a:gd name="connsiteY2-848" fmla="*/ 545699 h 562276"/>
              <a:gd name="connsiteX3-849" fmla="*/ 38681 w 676360"/>
              <a:gd name="connsiteY3-850" fmla="*/ 525560 h 562276"/>
              <a:gd name="connsiteX4-851" fmla="*/ 103808 w 676360"/>
              <a:gd name="connsiteY4-852" fmla="*/ 279153 h 562276"/>
              <a:gd name="connsiteX5-853" fmla="*/ 59152 w 676360"/>
              <a:gd name="connsiteY5-854" fmla="*/ 22718 h 562276"/>
              <a:gd name="connsiteX0-855" fmla="*/ 41341 w 658549"/>
              <a:gd name="connsiteY0-856" fmla="*/ 22718 h 562276"/>
              <a:gd name="connsiteX1-857" fmla="*/ 658549 w 658549"/>
              <a:gd name="connsiteY1-858" fmla="*/ 14573 h 562276"/>
              <a:gd name="connsiteX2-859" fmla="*/ 653303 w 658549"/>
              <a:gd name="connsiteY2-860" fmla="*/ 545699 h 562276"/>
              <a:gd name="connsiteX3-861" fmla="*/ 20870 w 658549"/>
              <a:gd name="connsiteY3-862" fmla="*/ 525560 h 562276"/>
              <a:gd name="connsiteX4-863" fmla="*/ 85997 w 658549"/>
              <a:gd name="connsiteY4-864" fmla="*/ 279153 h 562276"/>
              <a:gd name="connsiteX5-865" fmla="*/ 41341 w 658549"/>
              <a:gd name="connsiteY5-866" fmla="*/ 22718 h 562276"/>
              <a:gd name="connsiteX0-867" fmla="*/ 23542 w 640750"/>
              <a:gd name="connsiteY0-868" fmla="*/ 22718 h 562276"/>
              <a:gd name="connsiteX1-869" fmla="*/ 640750 w 640750"/>
              <a:gd name="connsiteY1-870" fmla="*/ 14573 h 562276"/>
              <a:gd name="connsiteX2-871" fmla="*/ 635504 w 640750"/>
              <a:gd name="connsiteY2-872" fmla="*/ 545699 h 562276"/>
              <a:gd name="connsiteX3-873" fmla="*/ 3071 w 640750"/>
              <a:gd name="connsiteY3-874" fmla="*/ 525560 h 562276"/>
              <a:gd name="connsiteX4-875" fmla="*/ 68198 w 640750"/>
              <a:gd name="connsiteY4-876" fmla="*/ 279153 h 562276"/>
              <a:gd name="connsiteX5-877" fmla="*/ 23542 w 640750"/>
              <a:gd name="connsiteY5-878" fmla="*/ 22718 h 562276"/>
              <a:gd name="connsiteX0-879" fmla="*/ 24044 w 641252"/>
              <a:gd name="connsiteY0-880" fmla="*/ 22718 h 562276"/>
              <a:gd name="connsiteX1-881" fmla="*/ 641252 w 641252"/>
              <a:gd name="connsiteY1-882" fmla="*/ 14573 h 562276"/>
              <a:gd name="connsiteX2-883" fmla="*/ 636006 w 641252"/>
              <a:gd name="connsiteY2-884" fmla="*/ 545699 h 562276"/>
              <a:gd name="connsiteX3-885" fmla="*/ 3573 w 641252"/>
              <a:gd name="connsiteY3-886" fmla="*/ 525560 h 562276"/>
              <a:gd name="connsiteX4-887" fmla="*/ 68700 w 641252"/>
              <a:gd name="connsiteY4-888" fmla="*/ 279153 h 562276"/>
              <a:gd name="connsiteX5-889" fmla="*/ 24044 w 641252"/>
              <a:gd name="connsiteY5-890" fmla="*/ 22718 h 562276"/>
              <a:gd name="connsiteX0-891" fmla="*/ 31476 w 648684"/>
              <a:gd name="connsiteY0-892" fmla="*/ 22718 h 562276"/>
              <a:gd name="connsiteX1-893" fmla="*/ 648684 w 648684"/>
              <a:gd name="connsiteY1-894" fmla="*/ 14573 h 562276"/>
              <a:gd name="connsiteX2-895" fmla="*/ 643438 w 648684"/>
              <a:gd name="connsiteY2-896" fmla="*/ 545699 h 562276"/>
              <a:gd name="connsiteX3-897" fmla="*/ 11005 w 648684"/>
              <a:gd name="connsiteY3-898" fmla="*/ 525560 h 562276"/>
              <a:gd name="connsiteX4-899" fmla="*/ 76132 w 648684"/>
              <a:gd name="connsiteY4-900" fmla="*/ 279153 h 562276"/>
              <a:gd name="connsiteX5-901" fmla="*/ 31476 w 648684"/>
              <a:gd name="connsiteY5-902" fmla="*/ 22718 h 562276"/>
            </a:gdLst>
            <a:cxnLst>
              <a:cxn ang="0">
                <a:pos x="connsiteX0-891" y="connsiteY0-892"/>
              </a:cxn>
              <a:cxn ang="0">
                <a:pos x="connsiteX1-893" y="connsiteY1-894"/>
              </a:cxn>
              <a:cxn ang="0">
                <a:pos x="connsiteX2-895" y="connsiteY2-896"/>
              </a:cxn>
              <a:cxn ang="0">
                <a:pos x="connsiteX3-897" y="connsiteY3-898"/>
              </a:cxn>
              <a:cxn ang="0">
                <a:pos x="connsiteX4-899" y="connsiteY4-900"/>
              </a:cxn>
              <a:cxn ang="0">
                <a:pos x="connsiteX5-901" y="connsiteY5-902"/>
              </a:cxn>
            </a:cxnLst>
            <a:rect l="l" t="t" r="r" b="b"/>
            <a:pathLst>
              <a:path w="648684" h="562276">
                <a:moveTo>
                  <a:pt x="31476" y="22718"/>
                </a:moveTo>
                <a:cubicBezTo>
                  <a:pt x="149400" y="4275"/>
                  <a:pt x="424155" y="-13389"/>
                  <a:pt x="648684" y="14573"/>
                </a:cubicBezTo>
                <a:cubicBezTo>
                  <a:pt x="609553" y="92898"/>
                  <a:pt x="618372" y="432838"/>
                  <a:pt x="643438" y="545699"/>
                </a:cubicBezTo>
                <a:cubicBezTo>
                  <a:pt x="542091" y="567277"/>
                  <a:pt x="109269" y="574431"/>
                  <a:pt x="11005" y="525560"/>
                </a:cubicBezTo>
                <a:cubicBezTo>
                  <a:pt x="-33861" y="453465"/>
                  <a:pt x="72720" y="362960"/>
                  <a:pt x="76132" y="279153"/>
                </a:cubicBezTo>
                <a:cubicBezTo>
                  <a:pt x="79544" y="195346"/>
                  <a:pt x="-41749" y="78155"/>
                  <a:pt x="31476" y="22718"/>
                </a:cubicBez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noProof="1">
              <a:solidFill>
                <a:schemeClr val="bg1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10243" name="矩形 24"/>
          <p:cNvSpPr>
            <a:spLocks noChangeArrowheads="1"/>
          </p:cNvSpPr>
          <p:nvPr/>
        </p:nvSpPr>
        <p:spPr bwMode="auto">
          <a:xfrm>
            <a:off x="0" y="55607"/>
            <a:ext cx="9144000" cy="53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000" b="1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新课导入</a:t>
            </a:r>
          </a:p>
        </p:txBody>
      </p:sp>
      <p:sp>
        <p:nvSpPr>
          <p:cNvPr id="2" name="矩形 1"/>
          <p:cNvSpPr/>
          <p:nvPr/>
        </p:nvSpPr>
        <p:spPr>
          <a:xfrm>
            <a:off x="1851660" y="2035564"/>
            <a:ext cx="5372100" cy="15225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42900">
              <a:lnSpc>
                <a:spcPct val="150000"/>
              </a:lnSpc>
            </a:pPr>
            <a:r>
              <a:rPr lang="en-US" altLang="zh-CN" sz="21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  </a:t>
            </a:r>
            <a:r>
              <a:rPr lang="zh-CN" altLang="zh-CN" sz="21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宪法是国家的根本大法，是公民权利的保障书。宪法保障的公民基本权利是我们在国家和社会生活中最重要的权利。</a:t>
            </a:r>
          </a:p>
        </p:txBody>
      </p:sp>
      <p:pic>
        <p:nvPicPr>
          <p:cNvPr id="7" name="图片 5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50737" y="3820211"/>
            <a:ext cx="1325166" cy="97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16898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/>
            <a:r>
              <a:rPr lang="zh-CN" altLang="en-US" sz="3000">
                <a:solidFill>
                  <a:srgbClr val="FF0000"/>
                </a:solidFill>
                <a:latin typeface="微软雅黑"/>
                <a:ea typeface="微软雅黑"/>
                <a:sym typeface="微软雅黑"/>
              </a:rPr>
              <a:t>公民的基本权利</a:t>
            </a:r>
          </a:p>
        </p:txBody>
      </p:sp>
      <p:pic>
        <p:nvPicPr>
          <p:cNvPr id="15" name="图片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923" y="1263905"/>
            <a:ext cx="1864995" cy="2379867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393" y="1213730"/>
            <a:ext cx="1864995" cy="2379867"/>
          </a:xfrm>
          <a:prstGeom prst="rect">
            <a:avLst/>
          </a:prstGeom>
        </p:spPr>
      </p:pic>
      <p:pic>
        <p:nvPicPr>
          <p:cNvPr id="22" name="图片 2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229" y="1170083"/>
            <a:ext cx="1798319" cy="23798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625" y="3643789"/>
            <a:ext cx="2479834" cy="11072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81000">
              <a:lnSpc>
                <a:spcPct val="150000"/>
              </a:lnSpc>
            </a:pPr>
            <a:r>
              <a:rPr lang="zh-CN" altLang="en-US" sz="1500">
                <a:latin typeface="微软雅黑"/>
                <a:ea typeface="微软雅黑"/>
                <a:sym typeface="微软雅黑"/>
              </a:rPr>
              <a:t>沈一诺的爷爷今年</a:t>
            </a:r>
            <a:r>
              <a:rPr lang="en-US" altLang="zh-CN" sz="1500">
                <a:latin typeface="微软雅黑"/>
                <a:ea typeface="微软雅黑"/>
                <a:sym typeface="微软雅黑"/>
              </a:rPr>
              <a:t>80</a:t>
            </a:r>
            <a:r>
              <a:rPr lang="zh-CN" altLang="en-US" sz="1500">
                <a:latin typeface="微软雅黑"/>
                <a:ea typeface="微软雅黑"/>
                <a:sym typeface="微软雅黑"/>
              </a:rPr>
              <a:t>岁了，他领取了当地政府发放的高龄津贴。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937987" y="3643789"/>
            <a:ext cx="2741771" cy="11072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81000">
              <a:lnSpc>
                <a:spcPct val="150000"/>
              </a:lnSpc>
            </a:pPr>
            <a:r>
              <a:rPr lang="zh-CN" altLang="en-US" sz="1500">
                <a:latin typeface="微软雅黑"/>
                <a:ea typeface="微软雅黑"/>
                <a:sym typeface="微软雅黑"/>
              </a:rPr>
              <a:t>梁思源的姐姐大学毕业求职时，看到县财政局公务员招聘条件之一是“仅限男性”。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402229" y="3629502"/>
            <a:ext cx="2741771" cy="11072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81000">
              <a:lnSpc>
                <a:spcPct val="150000"/>
              </a:lnSpc>
            </a:pPr>
            <a:r>
              <a:rPr lang="zh-CN" altLang="en-US" sz="1500">
                <a:latin typeface="微软雅黑"/>
                <a:ea typeface="微软雅黑"/>
                <a:sym typeface="微软雅黑"/>
              </a:rPr>
              <a:t>孟家琪的爸爸就职的公司要求员工每天工作</a:t>
            </a:r>
            <a:r>
              <a:rPr lang="en-US" altLang="zh-CN" sz="1500">
                <a:latin typeface="微软雅黑"/>
                <a:ea typeface="微软雅黑"/>
                <a:sym typeface="微软雅黑"/>
              </a:rPr>
              <a:t>12</a:t>
            </a:r>
            <a:r>
              <a:rPr lang="zh-CN" altLang="en-US" sz="1500">
                <a:latin typeface="微软雅黑"/>
                <a:ea typeface="微软雅黑"/>
                <a:sym typeface="微软雅黑"/>
              </a:rPr>
              <a:t>小时，没有节假日，也不发加班费。</a:t>
            </a:r>
          </a:p>
        </p:txBody>
      </p:sp>
      <p:sp>
        <p:nvSpPr>
          <p:cNvPr id="8" name="矩形 7"/>
          <p:cNvSpPr/>
          <p:nvPr/>
        </p:nvSpPr>
        <p:spPr>
          <a:xfrm>
            <a:off x="1597379" y="616744"/>
            <a:ext cx="5187959" cy="496674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00025" algn="just">
              <a:lnSpc>
                <a:spcPct val="150000"/>
              </a:lnSpc>
            </a:pPr>
            <a:r>
              <a:rPr lang="zh-CN" altLang="en-US" sz="2100" b="1" kern="100">
                <a:solidFill>
                  <a:srgbClr val="C00000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这</a:t>
            </a:r>
            <a:r>
              <a:rPr lang="zh-CN" altLang="zh-CN" sz="2100" b="1" kern="100">
                <a:solidFill>
                  <a:srgbClr val="C00000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三个场景涉及了公民的哪项基本权利？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2599372" y="816769"/>
            <a:ext cx="3250883" cy="2114550"/>
          </a:xfrm>
          <a:prstGeom prst="cloudCallout">
            <a:avLst>
              <a:gd name="adj1" fmla="val -22303"/>
              <a:gd name="adj2" fmla="val 7739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 lang="zh-CN" altLang="en-US" sz="2400" kern="10">
              <a:ln w="9525">
                <a:solidFill>
                  <a:srgbClr val="0000FF"/>
                </a:solidFill>
                <a:round/>
              </a:ln>
              <a:solidFill>
                <a:srgbClr val="FF0000">
                  <a:alpha val="95000"/>
                </a:srgbClr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微软雅黑"/>
              <a:ea typeface="微软雅黑"/>
              <a:sym typeface="微软雅黑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0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公民的基本权利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681804" y="1931979"/>
            <a:ext cx="1297471" cy="530915"/>
          </a:xfrm>
          <a:prstGeom prst="rect">
            <a:avLst/>
          </a:prstGeom>
          <a:noFill/>
          <a:ln w="28575">
            <a:noFill/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 b="1">
                <a:solidFill>
                  <a:srgbClr val="C00000"/>
                </a:solidFill>
                <a:latin typeface="微软雅黑"/>
                <a:ea typeface="微软雅黑"/>
                <a:sym typeface="微软雅黑"/>
              </a:rPr>
              <a:t>休息权</a:t>
            </a:r>
          </a:p>
        </p:txBody>
      </p:sp>
      <p:pic>
        <p:nvPicPr>
          <p:cNvPr id="9" name="图片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785" y="816540"/>
            <a:ext cx="1798319" cy="237986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6217" y="3282792"/>
            <a:ext cx="2568893" cy="17302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>
              <a:lnSpc>
                <a:spcPct val="150000"/>
              </a:lnSpc>
            </a:pPr>
            <a:r>
              <a:rPr lang="zh-CN" altLang="en-US" sz="1800">
                <a:latin typeface="微软雅黑"/>
                <a:ea typeface="微软雅黑"/>
                <a:sym typeface="微软雅黑"/>
              </a:rPr>
              <a:t>孟家琪的爸爸就职的公司要求员工每天工作</a:t>
            </a:r>
            <a:r>
              <a:rPr lang="en-US" altLang="zh-CN" sz="1800">
                <a:latin typeface="微软雅黑"/>
                <a:ea typeface="微软雅黑"/>
                <a:sym typeface="微软雅黑"/>
              </a:rPr>
              <a:t>12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小时，没有节假日，也不发加班费。</a:t>
            </a:r>
          </a:p>
        </p:txBody>
      </p:sp>
      <p:sp>
        <p:nvSpPr>
          <p:cNvPr id="5" name="矩形 4"/>
          <p:cNvSpPr/>
          <p:nvPr/>
        </p:nvSpPr>
        <p:spPr>
          <a:xfrm>
            <a:off x="2709863" y="928212"/>
            <a:ext cx="2868454" cy="15225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533400">
              <a:lnSpc>
                <a:spcPct val="150000"/>
              </a:lnSpc>
            </a:pPr>
            <a:r>
              <a:rPr lang="zh-CN" altLang="zh-CN" sz="2100">
                <a:solidFill>
                  <a:schemeClr val="bg1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孟家琪爸爸就职的公司这样的做法对吗？他的什么权力被侵犯了？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045" y="3509632"/>
            <a:ext cx="666149" cy="114300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359718" y="2557463"/>
            <a:ext cx="3655219" cy="2492216"/>
          </a:xfrm>
          <a:prstGeom prst="rect">
            <a:avLst/>
          </a:prstGeom>
          <a:ln>
            <a:solidFill>
              <a:srgbClr val="F89D6F"/>
            </a:solidFill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100">
                <a:solidFill>
                  <a:srgbClr val="333333"/>
                </a:solidFill>
                <a:latin typeface="微软雅黑"/>
                <a:ea typeface="微软雅黑"/>
                <a:sym typeface="微软雅黑"/>
              </a:rPr>
              <a:t>《</a:t>
            </a:r>
            <a:r>
              <a:rPr lang="zh-CN" altLang="en-US" sz="2100">
                <a:solidFill>
                  <a:srgbClr val="333333"/>
                </a:solidFill>
                <a:latin typeface="微软雅黑"/>
                <a:ea typeface="微软雅黑"/>
                <a:sym typeface="微软雅黑"/>
              </a:rPr>
              <a:t>宪法</a:t>
            </a:r>
            <a:r>
              <a:rPr lang="en-US" altLang="zh-CN" sz="2100">
                <a:solidFill>
                  <a:srgbClr val="333333"/>
                </a:solidFill>
                <a:latin typeface="微软雅黑"/>
                <a:ea typeface="微软雅黑"/>
                <a:sym typeface="微软雅黑"/>
              </a:rPr>
              <a:t>》</a:t>
            </a:r>
            <a:r>
              <a:rPr lang="zh-CN" altLang="en-US" sz="2100">
                <a:solidFill>
                  <a:srgbClr val="333333"/>
                </a:solidFill>
                <a:latin typeface="微软雅黑"/>
                <a:ea typeface="微软雅黑"/>
                <a:sym typeface="微软雅黑"/>
              </a:rPr>
              <a:t>第四十三条 </a:t>
            </a:r>
          </a:p>
          <a:p>
            <a:pPr indent="533400">
              <a:lnSpc>
                <a:spcPct val="150000"/>
              </a:lnSpc>
            </a:pPr>
            <a:r>
              <a:rPr lang="zh-CN" altLang="en-US" sz="2100">
                <a:solidFill>
                  <a:srgbClr val="333333"/>
                </a:solidFill>
                <a:latin typeface="微软雅黑"/>
                <a:ea typeface="微软雅黑"/>
                <a:sym typeface="微软雅黑"/>
              </a:rPr>
              <a:t>中华人民共和国劳动者有休息的权利。 国家发展劳动者休息和休养的设施，规定职工的工作时间和休假制度。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2936158" y="616744"/>
            <a:ext cx="4125935" cy="1744256"/>
          </a:xfrm>
          <a:prstGeom prst="cloudCallout">
            <a:avLst>
              <a:gd name="adj1" fmla="val -31537"/>
              <a:gd name="adj2" fmla="val 8788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 lang="zh-CN" altLang="en-US" sz="2400" kern="10">
              <a:ln w="9525">
                <a:solidFill>
                  <a:srgbClr val="0000FF"/>
                </a:solidFill>
                <a:round/>
              </a:ln>
              <a:solidFill>
                <a:srgbClr val="FF0000">
                  <a:alpha val="95000"/>
                </a:srgbClr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微软雅黑"/>
              <a:ea typeface="微软雅黑"/>
              <a:sym typeface="微软雅黑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0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公民的基本权利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11231" y="2325055"/>
            <a:ext cx="1297471" cy="530915"/>
          </a:xfrm>
          <a:prstGeom prst="rect">
            <a:avLst/>
          </a:prstGeom>
          <a:noFill/>
          <a:ln w="28575">
            <a:noFill/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 b="1">
                <a:solidFill>
                  <a:srgbClr val="C00000"/>
                </a:solidFill>
                <a:latin typeface="微软雅黑"/>
                <a:ea typeface="微软雅黑"/>
                <a:sym typeface="微软雅黑"/>
              </a:rPr>
              <a:t>平等权</a:t>
            </a:r>
          </a:p>
        </p:txBody>
      </p:sp>
      <p:sp>
        <p:nvSpPr>
          <p:cNvPr id="13" name="矩形 12"/>
          <p:cNvSpPr/>
          <p:nvPr/>
        </p:nvSpPr>
        <p:spPr>
          <a:xfrm>
            <a:off x="4237673" y="2797493"/>
            <a:ext cx="4535329" cy="2007394"/>
          </a:xfrm>
          <a:prstGeom prst="rect">
            <a:avLst/>
          </a:prstGeom>
          <a:ln>
            <a:solidFill>
              <a:srgbClr val="F89D6F"/>
            </a:solidFill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zh-CN" altLang="zh-CN" sz="2100">
                <a:latin typeface="微软雅黑"/>
                <a:ea typeface="微软雅黑"/>
                <a:sym typeface="微软雅黑"/>
              </a:rPr>
              <a:t>《宪法》第四十八条</a:t>
            </a:r>
            <a:endParaRPr lang="en-US" altLang="zh-CN" sz="2100">
              <a:latin typeface="微软雅黑"/>
              <a:ea typeface="微软雅黑"/>
              <a:sym typeface="微软雅黑"/>
            </a:endParaRPr>
          </a:p>
          <a:p>
            <a:pPr indent="533400">
              <a:lnSpc>
                <a:spcPct val="150000"/>
              </a:lnSpc>
            </a:pPr>
            <a:r>
              <a:rPr lang="zh-CN" altLang="zh-CN" sz="2100">
                <a:latin typeface="微软雅黑"/>
                <a:ea typeface="微软雅黑"/>
                <a:sym typeface="微软雅黑"/>
              </a:rPr>
              <a:t>中华人民共和国妇女在政治的、经济的、文化的、社会的和家庭的生活等各方面享有同男子平等的权利。</a:t>
            </a:r>
          </a:p>
        </p:txBody>
      </p:sp>
      <p:pic>
        <p:nvPicPr>
          <p:cNvPr id="14" name="图片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10" y="1032557"/>
            <a:ext cx="1864995" cy="237986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3992" y="3438704"/>
            <a:ext cx="2155985" cy="1453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81000">
              <a:lnSpc>
                <a:spcPct val="150000"/>
              </a:lnSpc>
            </a:pPr>
            <a:r>
              <a:rPr lang="zh-CN" altLang="en-US" sz="1500">
                <a:latin typeface="微软雅黑"/>
                <a:ea typeface="微软雅黑"/>
                <a:sym typeface="微软雅黑"/>
              </a:rPr>
              <a:t>梁思源的姐姐大学毕业求职时，看到县财政局公务员招聘条件之一是“仅限男性”。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4572" y="3105662"/>
            <a:ext cx="782708" cy="84049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3521942" y="835012"/>
            <a:ext cx="2709571" cy="11117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09600">
              <a:lnSpc>
                <a:spcPct val="150000"/>
              </a:lnSpc>
            </a:pPr>
            <a:r>
              <a:rPr lang="zh-CN" altLang="zh-CN" sz="24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梁思源的姐姐什么权利被侵犯了？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2918054" y="770450"/>
            <a:ext cx="3795425" cy="1460048"/>
          </a:xfrm>
          <a:prstGeom prst="cloudCallout">
            <a:avLst>
              <a:gd name="adj1" fmla="val -31537"/>
              <a:gd name="adj2" fmla="val 8788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 lang="zh-CN" altLang="en-US" sz="2400" kern="10">
              <a:ln w="9525">
                <a:solidFill>
                  <a:srgbClr val="0000FF"/>
                </a:solidFill>
                <a:round/>
              </a:ln>
              <a:solidFill>
                <a:srgbClr val="FF0000">
                  <a:alpha val="95000"/>
                </a:srgbClr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微软雅黑"/>
              <a:ea typeface="微软雅黑"/>
              <a:sym typeface="微软雅黑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0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公民的基本权利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774547" y="2183133"/>
            <a:ext cx="2070118" cy="530915"/>
          </a:xfrm>
          <a:prstGeom prst="rect">
            <a:avLst/>
          </a:prstGeom>
          <a:noFill/>
          <a:ln w="28575">
            <a:noFill/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 b="1">
                <a:solidFill>
                  <a:srgbClr val="C00000"/>
                </a:solidFill>
                <a:latin typeface="微软雅黑"/>
                <a:ea typeface="微软雅黑"/>
                <a:sym typeface="微软雅黑"/>
              </a:rPr>
              <a:t>物质帮助权</a:t>
            </a:r>
          </a:p>
        </p:txBody>
      </p:sp>
      <p:sp>
        <p:nvSpPr>
          <p:cNvPr id="5" name="矩形 4"/>
          <p:cNvSpPr/>
          <p:nvPr/>
        </p:nvSpPr>
        <p:spPr>
          <a:xfrm>
            <a:off x="3199447" y="963454"/>
            <a:ext cx="3113723" cy="9814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533400">
              <a:lnSpc>
                <a:spcPct val="150000"/>
              </a:lnSpc>
            </a:pPr>
            <a:r>
              <a:rPr lang="zh-CN" altLang="zh-CN" sz="21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沈一诺的爷爷因为什么而开心？</a:t>
            </a:r>
          </a:p>
        </p:txBody>
      </p:sp>
      <p:sp>
        <p:nvSpPr>
          <p:cNvPr id="13" name="矩形 12"/>
          <p:cNvSpPr/>
          <p:nvPr/>
        </p:nvSpPr>
        <p:spPr>
          <a:xfrm>
            <a:off x="4387692" y="2864168"/>
            <a:ext cx="4560094" cy="2007394"/>
          </a:xfrm>
          <a:prstGeom prst="rect">
            <a:avLst/>
          </a:prstGeom>
          <a:ln>
            <a:solidFill>
              <a:srgbClr val="F89D6F"/>
            </a:solidFill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zh-CN" altLang="zh-CN" sz="2100">
                <a:latin typeface="微软雅黑"/>
                <a:ea typeface="微软雅黑"/>
                <a:sym typeface="微软雅黑"/>
              </a:rPr>
              <a:t>《宪法》第四十五条　</a:t>
            </a:r>
            <a:endParaRPr lang="en-US" altLang="zh-CN" sz="2100">
              <a:latin typeface="微软雅黑"/>
              <a:ea typeface="微软雅黑"/>
              <a:sym typeface="微软雅黑"/>
            </a:endParaRPr>
          </a:p>
          <a:p>
            <a:pPr indent="533400">
              <a:lnSpc>
                <a:spcPct val="150000"/>
              </a:lnSpc>
            </a:pPr>
            <a:r>
              <a:rPr lang="zh-CN" altLang="zh-CN" sz="2100">
                <a:latin typeface="微软雅黑"/>
                <a:ea typeface="微软雅黑"/>
                <a:sym typeface="微软雅黑"/>
              </a:rPr>
              <a:t>中华人民共和国公民在年老、疾病或者丧失劳动能力的情况下，有从国家和社会获得物质帮助的权利。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4572" y="3105662"/>
            <a:ext cx="782708" cy="840492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185" y="957004"/>
            <a:ext cx="1864995" cy="237986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81953" y="3336608"/>
            <a:ext cx="2371725" cy="17302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>
              <a:lnSpc>
                <a:spcPct val="150000"/>
              </a:lnSpc>
            </a:pPr>
            <a:r>
              <a:rPr lang="zh-CN" altLang="en-US" sz="1800">
                <a:latin typeface="微软雅黑"/>
                <a:ea typeface="微软雅黑"/>
                <a:sym typeface="微软雅黑"/>
              </a:rPr>
              <a:t>沈一诺的爷爷今年</a:t>
            </a:r>
            <a:r>
              <a:rPr lang="en-US" altLang="zh-CN" sz="1800">
                <a:latin typeface="微软雅黑"/>
                <a:ea typeface="微软雅黑"/>
                <a:sym typeface="微软雅黑"/>
              </a:rPr>
              <a:t>80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岁了，他领取了当地政府发放的高龄津贴。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椭圆 31"/>
          <p:cNvSpPr/>
          <p:nvPr/>
        </p:nvSpPr>
        <p:spPr>
          <a:xfrm rot="5400000">
            <a:off x="2720816" y="-247650"/>
            <a:ext cx="3217545" cy="6268879"/>
          </a:xfrm>
          <a:custGeom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  <a:gd name="connsiteX0-601" fmla="*/ 51067 w 648099"/>
              <a:gd name="connsiteY0-602" fmla="*/ 18182 h 565791"/>
              <a:gd name="connsiteX1-603" fmla="*/ 617005 w 648099"/>
              <a:gd name="connsiteY1-604" fmla="*/ 31700 h 565791"/>
              <a:gd name="connsiteX2-605" fmla="*/ 621713 w 648099"/>
              <a:gd name="connsiteY2-606" fmla="*/ 535349 h 565791"/>
              <a:gd name="connsiteX3-607" fmla="*/ 12537 w 648099"/>
              <a:gd name="connsiteY3-608" fmla="*/ 497972 h 565791"/>
              <a:gd name="connsiteX4-609" fmla="*/ 4334 w 648099"/>
              <a:gd name="connsiteY4-610" fmla="*/ 81348 h 565791"/>
              <a:gd name="connsiteX5-611" fmla="*/ 51067 w 648099"/>
              <a:gd name="connsiteY5-612" fmla="*/ 18182 h 565791"/>
              <a:gd name="connsiteX0-613" fmla="*/ 95107 w 692139"/>
              <a:gd name="connsiteY0-614" fmla="*/ 44563 h 592172"/>
              <a:gd name="connsiteX1-615" fmla="*/ 661045 w 692139"/>
              <a:gd name="connsiteY1-616" fmla="*/ 58081 h 592172"/>
              <a:gd name="connsiteX2-617" fmla="*/ 665753 w 692139"/>
              <a:gd name="connsiteY2-618" fmla="*/ 561730 h 592172"/>
              <a:gd name="connsiteX3-619" fmla="*/ 56577 w 692139"/>
              <a:gd name="connsiteY3-620" fmla="*/ 524353 h 592172"/>
              <a:gd name="connsiteX4-621" fmla="*/ 95107 w 692139"/>
              <a:gd name="connsiteY4-622" fmla="*/ 44563 h 592172"/>
              <a:gd name="connsiteX0-623" fmla="*/ 84274 w 726505"/>
              <a:gd name="connsiteY0-624" fmla="*/ 51300 h 608352"/>
              <a:gd name="connsiteX1-625" fmla="*/ 668271 w 726505"/>
              <a:gd name="connsiteY1-626" fmla="*/ 74261 h 608352"/>
              <a:gd name="connsiteX2-627" fmla="*/ 672979 w 726505"/>
              <a:gd name="connsiteY2-628" fmla="*/ 577910 h 608352"/>
              <a:gd name="connsiteX3-629" fmla="*/ 63803 w 726505"/>
              <a:gd name="connsiteY3-630" fmla="*/ 540533 h 608352"/>
              <a:gd name="connsiteX4-631" fmla="*/ 84274 w 726505"/>
              <a:gd name="connsiteY4-632" fmla="*/ 51300 h 608352"/>
              <a:gd name="connsiteX0-633" fmla="*/ 84274 w 726505"/>
              <a:gd name="connsiteY0-634" fmla="*/ 51300 h 608352"/>
              <a:gd name="connsiteX1-635" fmla="*/ 668271 w 726505"/>
              <a:gd name="connsiteY1-636" fmla="*/ 74261 h 608352"/>
              <a:gd name="connsiteX2-637" fmla="*/ 672979 w 726505"/>
              <a:gd name="connsiteY2-638" fmla="*/ 577910 h 608352"/>
              <a:gd name="connsiteX3-639" fmla="*/ 63803 w 726505"/>
              <a:gd name="connsiteY3-640" fmla="*/ 540533 h 608352"/>
              <a:gd name="connsiteX4-641" fmla="*/ 84274 w 726505"/>
              <a:gd name="connsiteY4-642" fmla="*/ 51300 h 608352"/>
              <a:gd name="connsiteX0-643" fmla="*/ 84274 w 726505"/>
              <a:gd name="connsiteY0-644" fmla="*/ 25592 h 582644"/>
              <a:gd name="connsiteX1-645" fmla="*/ 668271 w 726505"/>
              <a:gd name="connsiteY1-646" fmla="*/ 48553 h 582644"/>
              <a:gd name="connsiteX2-647" fmla="*/ 672979 w 726505"/>
              <a:gd name="connsiteY2-648" fmla="*/ 552202 h 582644"/>
              <a:gd name="connsiteX3-649" fmla="*/ 63803 w 726505"/>
              <a:gd name="connsiteY3-650" fmla="*/ 514825 h 582644"/>
              <a:gd name="connsiteX4-651" fmla="*/ 84274 w 726505"/>
              <a:gd name="connsiteY4-652" fmla="*/ 25592 h 582644"/>
              <a:gd name="connsiteX0-653" fmla="*/ 84274 w 726505"/>
              <a:gd name="connsiteY0-654" fmla="*/ 25592 h 582644"/>
              <a:gd name="connsiteX1-655" fmla="*/ 668271 w 726505"/>
              <a:gd name="connsiteY1-656" fmla="*/ 48553 h 582644"/>
              <a:gd name="connsiteX2-657" fmla="*/ 672979 w 726505"/>
              <a:gd name="connsiteY2-658" fmla="*/ 552202 h 582644"/>
              <a:gd name="connsiteX3-659" fmla="*/ 63803 w 726505"/>
              <a:gd name="connsiteY3-660" fmla="*/ 514825 h 582644"/>
              <a:gd name="connsiteX4-661" fmla="*/ 84274 w 726505"/>
              <a:gd name="connsiteY4-662" fmla="*/ 25592 h 582644"/>
              <a:gd name="connsiteX0-663" fmla="*/ 84274 w 726505"/>
              <a:gd name="connsiteY0-664" fmla="*/ 10474 h 567526"/>
              <a:gd name="connsiteX1-665" fmla="*/ 668271 w 726505"/>
              <a:gd name="connsiteY1-666" fmla="*/ 33435 h 567526"/>
              <a:gd name="connsiteX2-667" fmla="*/ 672979 w 726505"/>
              <a:gd name="connsiteY2-668" fmla="*/ 537084 h 567526"/>
              <a:gd name="connsiteX3-669" fmla="*/ 63803 w 726505"/>
              <a:gd name="connsiteY3-670" fmla="*/ 499707 h 567526"/>
              <a:gd name="connsiteX4-671" fmla="*/ 84274 w 726505"/>
              <a:gd name="connsiteY4-672" fmla="*/ 10474 h 567526"/>
              <a:gd name="connsiteX0-673" fmla="*/ 84274 w 747243"/>
              <a:gd name="connsiteY0-674" fmla="*/ 23576 h 595793"/>
              <a:gd name="connsiteX1-675" fmla="*/ 671883 w 747243"/>
              <a:gd name="connsiteY1-676" fmla="*/ 24503 h 595793"/>
              <a:gd name="connsiteX2-677" fmla="*/ 672979 w 747243"/>
              <a:gd name="connsiteY2-678" fmla="*/ 550186 h 595793"/>
              <a:gd name="connsiteX3-679" fmla="*/ 63803 w 747243"/>
              <a:gd name="connsiteY3-680" fmla="*/ 512809 h 595793"/>
              <a:gd name="connsiteX4-681" fmla="*/ 84274 w 747243"/>
              <a:gd name="connsiteY4-682" fmla="*/ 23576 h 595793"/>
              <a:gd name="connsiteX0-683" fmla="*/ 84274 w 710287"/>
              <a:gd name="connsiteY0-684" fmla="*/ 23576 h 595793"/>
              <a:gd name="connsiteX1-685" fmla="*/ 671883 w 710287"/>
              <a:gd name="connsiteY1-686" fmla="*/ 24503 h 595793"/>
              <a:gd name="connsiteX2-687" fmla="*/ 672979 w 710287"/>
              <a:gd name="connsiteY2-688" fmla="*/ 550186 h 595793"/>
              <a:gd name="connsiteX3-689" fmla="*/ 63803 w 710287"/>
              <a:gd name="connsiteY3-690" fmla="*/ 512809 h 595793"/>
              <a:gd name="connsiteX4-691" fmla="*/ 84274 w 710287"/>
              <a:gd name="connsiteY4-692" fmla="*/ 23576 h 595793"/>
              <a:gd name="connsiteX0-693" fmla="*/ 84274 w 710287"/>
              <a:gd name="connsiteY0-694" fmla="*/ 23576 h 595793"/>
              <a:gd name="connsiteX1-695" fmla="*/ 671883 w 710287"/>
              <a:gd name="connsiteY1-696" fmla="*/ 24503 h 595793"/>
              <a:gd name="connsiteX2-697" fmla="*/ 672979 w 710287"/>
              <a:gd name="connsiteY2-698" fmla="*/ 550186 h 595793"/>
              <a:gd name="connsiteX3-699" fmla="*/ 63803 w 710287"/>
              <a:gd name="connsiteY3-700" fmla="*/ 512809 h 595793"/>
              <a:gd name="connsiteX4-701" fmla="*/ 84274 w 710287"/>
              <a:gd name="connsiteY4-702" fmla="*/ 23576 h 595793"/>
              <a:gd name="connsiteX0-703" fmla="*/ 84274 w 710287"/>
              <a:gd name="connsiteY0-704" fmla="*/ 23576 h 595793"/>
              <a:gd name="connsiteX1-705" fmla="*/ 671883 w 710287"/>
              <a:gd name="connsiteY1-706" fmla="*/ 24503 h 595793"/>
              <a:gd name="connsiteX2-707" fmla="*/ 672979 w 710287"/>
              <a:gd name="connsiteY2-708" fmla="*/ 550186 h 595793"/>
              <a:gd name="connsiteX3-709" fmla="*/ 63803 w 710287"/>
              <a:gd name="connsiteY3-710" fmla="*/ 512809 h 595793"/>
              <a:gd name="connsiteX4-711" fmla="*/ 84274 w 710287"/>
              <a:gd name="connsiteY4-712" fmla="*/ 23576 h 595793"/>
              <a:gd name="connsiteX0-713" fmla="*/ 84274 w 672979"/>
              <a:gd name="connsiteY0-714" fmla="*/ 23576 h 595793"/>
              <a:gd name="connsiteX1-715" fmla="*/ 671883 w 672979"/>
              <a:gd name="connsiteY1-716" fmla="*/ 24503 h 595793"/>
              <a:gd name="connsiteX2-717" fmla="*/ 672979 w 672979"/>
              <a:gd name="connsiteY2-718" fmla="*/ 550186 h 595793"/>
              <a:gd name="connsiteX3-719" fmla="*/ 63803 w 672979"/>
              <a:gd name="connsiteY3-720" fmla="*/ 512809 h 595793"/>
              <a:gd name="connsiteX4-721" fmla="*/ 84274 w 672979"/>
              <a:gd name="connsiteY4-722" fmla="*/ 23576 h 595793"/>
              <a:gd name="connsiteX0-723" fmla="*/ 84274 w 672979"/>
              <a:gd name="connsiteY0-724" fmla="*/ 23576 h 570495"/>
              <a:gd name="connsiteX1-725" fmla="*/ 671883 w 672979"/>
              <a:gd name="connsiteY1-726" fmla="*/ 24503 h 570495"/>
              <a:gd name="connsiteX2-727" fmla="*/ 672979 w 672979"/>
              <a:gd name="connsiteY2-728" fmla="*/ 550186 h 570495"/>
              <a:gd name="connsiteX3-729" fmla="*/ 63803 w 672979"/>
              <a:gd name="connsiteY3-730" fmla="*/ 512809 h 570495"/>
              <a:gd name="connsiteX4-731" fmla="*/ 84274 w 672979"/>
              <a:gd name="connsiteY4-732" fmla="*/ 23576 h 570495"/>
              <a:gd name="connsiteX0-733" fmla="*/ 84274 w 672979"/>
              <a:gd name="connsiteY0-734" fmla="*/ 23576 h 570495"/>
              <a:gd name="connsiteX1-735" fmla="*/ 671883 w 672979"/>
              <a:gd name="connsiteY1-736" fmla="*/ 24503 h 570495"/>
              <a:gd name="connsiteX2-737" fmla="*/ 672979 w 672979"/>
              <a:gd name="connsiteY2-738" fmla="*/ 550186 h 570495"/>
              <a:gd name="connsiteX3-739" fmla="*/ 63803 w 672979"/>
              <a:gd name="connsiteY3-740" fmla="*/ 512809 h 570495"/>
              <a:gd name="connsiteX4-741" fmla="*/ 84274 w 672979"/>
              <a:gd name="connsiteY4-742" fmla="*/ 23576 h 570495"/>
              <a:gd name="connsiteX0-743" fmla="*/ 84274 w 672979"/>
              <a:gd name="connsiteY0-744" fmla="*/ 23576 h 560608"/>
              <a:gd name="connsiteX1-745" fmla="*/ 671883 w 672979"/>
              <a:gd name="connsiteY1-746" fmla="*/ 24503 h 560608"/>
              <a:gd name="connsiteX2-747" fmla="*/ 672979 w 672979"/>
              <a:gd name="connsiteY2-748" fmla="*/ 550186 h 560608"/>
              <a:gd name="connsiteX3-749" fmla="*/ 63803 w 672979"/>
              <a:gd name="connsiteY3-750" fmla="*/ 512809 h 560608"/>
              <a:gd name="connsiteX4-751" fmla="*/ 84274 w 672979"/>
              <a:gd name="connsiteY4-752" fmla="*/ 23576 h 560608"/>
              <a:gd name="connsiteX0-753" fmla="*/ 84274 w 672979"/>
              <a:gd name="connsiteY0-754" fmla="*/ 23576 h 567351"/>
              <a:gd name="connsiteX1-755" fmla="*/ 671883 w 672979"/>
              <a:gd name="connsiteY1-756" fmla="*/ 24503 h 567351"/>
              <a:gd name="connsiteX2-757" fmla="*/ 672979 w 672979"/>
              <a:gd name="connsiteY2-758" fmla="*/ 550186 h 567351"/>
              <a:gd name="connsiteX3-759" fmla="*/ 63803 w 672979"/>
              <a:gd name="connsiteY3-760" fmla="*/ 512809 h 567351"/>
              <a:gd name="connsiteX4-761" fmla="*/ 84274 w 672979"/>
              <a:gd name="connsiteY4-762" fmla="*/ 23576 h 567351"/>
              <a:gd name="connsiteX0-763" fmla="*/ 72869 w 661574"/>
              <a:gd name="connsiteY0-764" fmla="*/ 23576 h 567351"/>
              <a:gd name="connsiteX1-765" fmla="*/ 660478 w 661574"/>
              <a:gd name="connsiteY1-766" fmla="*/ 24503 h 567351"/>
              <a:gd name="connsiteX2-767" fmla="*/ 661574 w 661574"/>
              <a:gd name="connsiteY2-768" fmla="*/ 550186 h 567351"/>
              <a:gd name="connsiteX3-769" fmla="*/ 52398 w 661574"/>
              <a:gd name="connsiteY3-770" fmla="*/ 512809 h 567351"/>
              <a:gd name="connsiteX4-771" fmla="*/ 72869 w 661574"/>
              <a:gd name="connsiteY4-772" fmla="*/ 23576 h 567351"/>
              <a:gd name="connsiteX0-773" fmla="*/ 72869 w 661574"/>
              <a:gd name="connsiteY0-774" fmla="*/ 13918 h 557693"/>
              <a:gd name="connsiteX1-775" fmla="*/ 660478 w 661574"/>
              <a:gd name="connsiteY1-776" fmla="*/ 14845 h 557693"/>
              <a:gd name="connsiteX2-777" fmla="*/ 661574 w 661574"/>
              <a:gd name="connsiteY2-778" fmla="*/ 540528 h 557693"/>
              <a:gd name="connsiteX3-779" fmla="*/ 52398 w 661574"/>
              <a:gd name="connsiteY3-780" fmla="*/ 503151 h 557693"/>
              <a:gd name="connsiteX4-781" fmla="*/ 72869 w 661574"/>
              <a:gd name="connsiteY4-782" fmla="*/ 13918 h 557693"/>
              <a:gd name="connsiteX0-783" fmla="*/ 84755 w 673460"/>
              <a:gd name="connsiteY0-784" fmla="*/ 13918 h 568883"/>
              <a:gd name="connsiteX1-785" fmla="*/ 672364 w 673460"/>
              <a:gd name="connsiteY1-786" fmla="*/ 14845 h 568883"/>
              <a:gd name="connsiteX2-787" fmla="*/ 673460 w 673460"/>
              <a:gd name="connsiteY2-788" fmla="*/ 540528 h 568883"/>
              <a:gd name="connsiteX3-789" fmla="*/ 43142 w 673460"/>
              <a:gd name="connsiteY3-790" fmla="*/ 525832 h 568883"/>
              <a:gd name="connsiteX4-791" fmla="*/ 84755 w 673460"/>
              <a:gd name="connsiteY4-792" fmla="*/ 13918 h 568883"/>
              <a:gd name="connsiteX0-793" fmla="*/ 84755 w 673460"/>
              <a:gd name="connsiteY0-794" fmla="*/ 13918 h 559604"/>
              <a:gd name="connsiteX1-795" fmla="*/ 672364 w 673460"/>
              <a:gd name="connsiteY1-796" fmla="*/ 14845 h 559604"/>
              <a:gd name="connsiteX2-797" fmla="*/ 673460 w 673460"/>
              <a:gd name="connsiteY2-798" fmla="*/ 540528 h 559604"/>
              <a:gd name="connsiteX3-799" fmla="*/ 43142 w 673460"/>
              <a:gd name="connsiteY3-800" fmla="*/ 525832 h 559604"/>
              <a:gd name="connsiteX4-801" fmla="*/ 84755 w 673460"/>
              <a:gd name="connsiteY4-802" fmla="*/ 13918 h 559604"/>
              <a:gd name="connsiteX0-803" fmla="*/ 84755 w 675575"/>
              <a:gd name="connsiteY0-804" fmla="*/ 13918 h 562548"/>
              <a:gd name="connsiteX1-805" fmla="*/ 672364 w 675575"/>
              <a:gd name="connsiteY1-806" fmla="*/ 14845 h 562548"/>
              <a:gd name="connsiteX2-807" fmla="*/ 675575 w 675575"/>
              <a:gd name="connsiteY2-808" fmla="*/ 545971 h 562548"/>
              <a:gd name="connsiteX3-809" fmla="*/ 43142 w 675575"/>
              <a:gd name="connsiteY3-810" fmla="*/ 525832 h 562548"/>
              <a:gd name="connsiteX4-811" fmla="*/ 84755 w 675575"/>
              <a:gd name="connsiteY4-812" fmla="*/ 13918 h 562548"/>
              <a:gd name="connsiteX0-813" fmla="*/ 84755 w 680821"/>
              <a:gd name="connsiteY0-814" fmla="*/ 13918 h 562548"/>
              <a:gd name="connsiteX1-815" fmla="*/ 680821 w 680821"/>
              <a:gd name="connsiteY1-816" fmla="*/ 14845 h 562548"/>
              <a:gd name="connsiteX2-817" fmla="*/ 675575 w 680821"/>
              <a:gd name="connsiteY2-818" fmla="*/ 545971 h 562548"/>
              <a:gd name="connsiteX3-819" fmla="*/ 43142 w 680821"/>
              <a:gd name="connsiteY3-820" fmla="*/ 525832 h 562548"/>
              <a:gd name="connsiteX4-821" fmla="*/ 84755 w 680821"/>
              <a:gd name="connsiteY4-822" fmla="*/ 13918 h 562548"/>
              <a:gd name="connsiteX0-823" fmla="*/ 72868 w 690076"/>
              <a:gd name="connsiteY0-824" fmla="*/ 20358 h 559916"/>
              <a:gd name="connsiteX1-825" fmla="*/ 690076 w 690076"/>
              <a:gd name="connsiteY1-826" fmla="*/ 12213 h 559916"/>
              <a:gd name="connsiteX2-827" fmla="*/ 684830 w 690076"/>
              <a:gd name="connsiteY2-828" fmla="*/ 543339 h 559916"/>
              <a:gd name="connsiteX3-829" fmla="*/ 52397 w 690076"/>
              <a:gd name="connsiteY3-830" fmla="*/ 523200 h 559916"/>
              <a:gd name="connsiteX4-831" fmla="*/ 72868 w 690076"/>
              <a:gd name="connsiteY4-832" fmla="*/ 20358 h 559916"/>
              <a:gd name="connsiteX0-833" fmla="*/ 72868 w 690076"/>
              <a:gd name="connsiteY0-834" fmla="*/ 22718 h 562276"/>
              <a:gd name="connsiteX1-835" fmla="*/ 690076 w 690076"/>
              <a:gd name="connsiteY1-836" fmla="*/ 14573 h 562276"/>
              <a:gd name="connsiteX2-837" fmla="*/ 684830 w 690076"/>
              <a:gd name="connsiteY2-838" fmla="*/ 545699 h 562276"/>
              <a:gd name="connsiteX3-839" fmla="*/ 52397 w 690076"/>
              <a:gd name="connsiteY3-840" fmla="*/ 525560 h 562276"/>
              <a:gd name="connsiteX4-841" fmla="*/ 72868 w 690076"/>
              <a:gd name="connsiteY4-842" fmla="*/ 22718 h 562276"/>
              <a:gd name="connsiteX0-843" fmla="*/ 59152 w 676360"/>
              <a:gd name="connsiteY0-844" fmla="*/ 22718 h 562276"/>
              <a:gd name="connsiteX1-845" fmla="*/ 676360 w 676360"/>
              <a:gd name="connsiteY1-846" fmla="*/ 14573 h 562276"/>
              <a:gd name="connsiteX2-847" fmla="*/ 671114 w 676360"/>
              <a:gd name="connsiteY2-848" fmla="*/ 545699 h 562276"/>
              <a:gd name="connsiteX3-849" fmla="*/ 38681 w 676360"/>
              <a:gd name="connsiteY3-850" fmla="*/ 525560 h 562276"/>
              <a:gd name="connsiteX4-851" fmla="*/ 103808 w 676360"/>
              <a:gd name="connsiteY4-852" fmla="*/ 279153 h 562276"/>
              <a:gd name="connsiteX5-853" fmla="*/ 59152 w 676360"/>
              <a:gd name="connsiteY5-854" fmla="*/ 22718 h 562276"/>
              <a:gd name="connsiteX0-855" fmla="*/ 41341 w 658549"/>
              <a:gd name="connsiteY0-856" fmla="*/ 22718 h 562276"/>
              <a:gd name="connsiteX1-857" fmla="*/ 658549 w 658549"/>
              <a:gd name="connsiteY1-858" fmla="*/ 14573 h 562276"/>
              <a:gd name="connsiteX2-859" fmla="*/ 653303 w 658549"/>
              <a:gd name="connsiteY2-860" fmla="*/ 545699 h 562276"/>
              <a:gd name="connsiteX3-861" fmla="*/ 20870 w 658549"/>
              <a:gd name="connsiteY3-862" fmla="*/ 525560 h 562276"/>
              <a:gd name="connsiteX4-863" fmla="*/ 85997 w 658549"/>
              <a:gd name="connsiteY4-864" fmla="*/ 279153 h 562276"/>
              <a:gd name="connsiteX5-865" fmla="*/ 41341 w 658549"/>
              <a:gd name="connsiteY5-866" fmla="*/ 22718 h 562276"/>
              <a:gd name="connsiteX0-867" fmla="*/ 23542 w 640750"/>
              <a:gd name="connsiteY0-868" fmla="*/ 22718 h 562276"/>
              <a:gd name="connsiteX1-869" fmla="*/ 640750 w 640750"/>
              <a:gd name="connsiteY1-870" fmla="*/ 14573 h 562276"/>
              <a:gd name="connsiteX2-871" fmla="*/ 635504 w 640750"/>
              <a:gd name="connsiteY2-872" fmla="*/ 545699 h 562276"/>
              <a:gd name="connsiteX3-873" fmla="*/ 3071 w 640750"/>
              <a:gd name="connsiteY3-874" fmla="*/ 525560 h 562276"/>
              <a:gd name="connsiteX4-875" fmla="*/ 68198 w 640750"/>
              <a:gd name="connsiteY4-876" fmla="*/ 279153 h 562276"/>
              <a:gd name="connsiteX5-877" fmla="*/ 23542 w 640750"/>
              <a:gd name="connsiteY5-878" fmla="*/ 22718 h 562276"/>
              <a:gd name="connsiteX0-879" fmla="*/ 24044 w 641252"/>
              <a:gd name="connsiteY0-880" fmla="*/ 22718 h 562276"/>
              <a:gd name="connsiteX1-881" fmla="*/ 641252 w 641252"/>
              <a:gd name="connsiteY1-882" fmla="*/ 14573 h 562276"/>
              <a:gd name="connsiteX2-883" fmla="*/ 636006 w 641252"/>
              <a:gd name="connsiteY2-884" fmla="*/ 545699 h 562276"/>
              <a:gd name="connsiteX3-885" fmla="*/ 3573 w 641252"/>
              <a:gd name="connsiteY3-886" fmla="*/ 525560 h 562276"/>
              <a:gd name="connsiteX4-887" fmla="*/ 68700 w 641252"/>
              <a:gd name="connsiteY4-888" fmla="*/ 279153 h 562276"/>
              <a:gd name="connsiteX5-889" fmla="*/ 24044 w 641252"/>
              <a:gd name="connsiteY5-890" fmla="*/ 22718 h 562276"/>
              <a:gd name="connsiteX0-891" fmla="*/ 31476 w 648684"/>
              <a:gd name="connsiteY0-892" fmla="*/ 22718 h 562276"/>
              <a:gd name="connsiteX1-893" fmla="*/ 648684 w 648684"/>
              <a:gd name="connsiteY1-894" fmla="*/ 14573 h 562276"/>
              <a:gd name="connsiteX2-895" fmla="*/ 643438 w 648684"/>
              <a:gd name="connsiteY2-896" fmla="*/ 545699 h 562276"/>
              <a:gd name="connsiteX3-897" fmla="*/ 11005 w 648684"/>
              <a:gd name="connsiteY3-898" fmla="*/ 525560 h 562276"/>
              <a:gd name="connsiteX4-899" fmla="*/ 76132 w 648684"/>
              <a:gd name="connsiteY4-900" fmla="*/ 279153 h 562276"/>
              <a:gd name="connsiteX5-901" fmla="*/ 31476 w 648684"/>
              <a:gd name="connsiteY5-902" fmla="*/ 22718 h 562276"/>
            </a:gdLst>
            <a:cxnLst>
              <a:cxn ang="0">
                <a:pos x="connsiteX0-891" y="connsiteY0-892"/>
              </a:cxn>
              <a:cxn ang="0">
                <a:pos x="connsiteX1-893" y="connsiteY1-894"/>
              </a:cxn>
              <a:cxn ang="0">
                <a:pos x="connsiteX2-895" y="connsiteY2-896"/>
              </a:cxn>
              <a:cxn ang="0">
                <a:pos x="connsiteX3-897" y="connsiteY3-898"/>
              </a:cxn>
              <a:cxn ang="0">
                <a:pos x="connsiteX4-899" y="connsiteY4-900"/>
              </a:cxn>
              <a:cxn ang="0">
                <a:pos x="connsiteX5-901" y="connsiteY5-902"/>
              </a:cxn>
            </a:cxnLst>
            <a:rect l="l" t="t" r="r" b="b"/>
            <a:pathLst>
              <a:path w="648684" h="562276">
                <a:moveTo>
                  <a:pt x="31476" y="22718"/>
                </a:moveTo>
                <a:cubicBezTo>
                  <a:pt x="149400" y="4275"/>
                  <a:pt x="424155" y="-13389"/>
                  <a:pt x="648684" y="14573"/>
                </a:cubicBezTo>
                <a:cubicBezTo>
                  <a:pt x="609553" y="92898"/>
                  <a:pt x="618372" y="432838"/>
                  <a:pt x="643438" y="545699"/>
                </a:cubicBezTo>
                <a:cubicBezTo>
                  <a:pt x="542091" y="567277"/>
                  <a:pt x="109269" y="574431"/>
                  <a:pt x="11005" y="525560"/>
                </a:cubicBezTo>
                <a:cubicBezTo>
                  <a:pt x="-33861" y="453465"/>
                  <a:pt x="72720" y="362960"/>
                  <a:pt x="76132" y="279153"/>
                </a:cubicBezTo>
                <a:cubicBezTo>
                  <a:pt x="79544" y="195346"/>
                  <a:pt x="-41749" y="78155"/>
                  <a:pt x="31476" y="22718"/>
                </a:cubicBez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90964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公民的基本权利</a:t>
            </a:r>
          </a:p>
        </p:txBody>
      </p:sp>
      <p:sp>
        <p:nvSpPr>
          <p:cNvPr id="3" name="矩形 2"/>
          <p:cNvSpPr/>
          <p:nvPr/>
        </p:nvSpPr>
        <p:spPr>
          <a:xfrm>
            <a:off x="1617345" y="1890237"/>
            <a:ext cx="5424964" cy="22845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00025" algn="just">
              <a:lnSpc>
                <a:spcPct val="150000"/>
              </a:lnSpc>
            </a:pPr>
            <a:r>
              <a:rPr lang="en-US" altLang="zh-CN" sz="2100" kern="100">
                <a:solidFill>
                  <a:schemeClr val="bg1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     </a:t>
            </a:r>
            <a:r>
              <a:rPr lang="zh-CN" altLang="zh-CN" sz="2400" kern="100">
                <a:solidFill>
                  <a:schemeClr val="bg1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宪法规定，公民享有广泛的人身、政治、经济、社会、文化等方面的权利。宪法保障的公民基本权利，是我们在国家和社会生活中最重要的权利。</a:t>
            </a:r>
          </a:p>
        </p:txBody>
      </p:sp>
      <p:pic>
        <p:nvPicPr>
          <p:cNvPr id="5" name="图片 55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376868" y="3878313"/>
            <a:ext cx="1325166" cy="97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0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公民的基本权利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152907" y="1164416"/>
            <a:ext cx="1292662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>
                <a:latin typeface="微软雅黑"/>
                <a:ea typeface="微软雅黑"/>
                <a:sym typeface="微软雅黑"/>
              </a:rPr>
              <a:t>人身自由权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1025" y="1732694"/>
            <a:ext cx="3370153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800">
                <a:latin typeface="微软雅黑"/>
                <a:ea typeface="微软雅黑"/>
                <a:sym typeface="微软雅黑"/>
              </a:rPr>
              <a:t>《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中华人民共和国就业促进法</a:t>
            </a:r>
            <a:r>
              <a:rPr lang="en-US" altLang="zh-CN" sz="1800">
                <a:latin typeface="微软雅黑"/>
                <a:ea typeface="微软雅黑"/>
                <a:sym typeface="微软雅黑"/>
              </a:rPr>
              <a:t>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1025" y="2236448"/>
            <a:ext cx="3370153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800">
                <a:latin typeface="微软雅黑"/>
                <a:ea typeface="微软雅黑"/>
                <a:sym typeface="微软雅黑"/>
              </a:rPr>
              <a:t>《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中华人民共和国刑事诉讼法</a:t>
            </a:r>
            <a:r>
              <a:rPr lang="en-US" altLang="zh-CN" sz="1800">
                <a:latin typeface="微软雅黑"/>
                <a:ea typeface="微软雅黑"/>
                <a:sym typeface="微软雅黑"/>
              </a:rPr>
              <a:t>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8225" y="3793280"/>
            <a:ext cx="2908489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800">
                <a:latin typeface="微软雅黑"/>
                <a:ea typeface="微软雅黑"/>
                <a:sym typeface="微软雅黑"/>
              </a:rPr>
              <a:t>《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中华人民共和国选举法</a:t>
            </a:r>
            <a:r>
              <a:rPr lang="en-US" altLang="zh-CN" sz="1800">
                <a:latin typeface="微软雅黑"/>
                <a:ea typeface="微软雅黑"/>
                <a:sym typeface="微软雅黑"/>
              </a:rPr>
              <a:t>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104775" y="2751005"/>
            <a:ext cx="4062651" cy="435825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800">
                <a:latin typeface="微软雅黑"/>
                <a:ea typeface="微软雅黑"/>
                <a:sym typeface="微软雅黑"/>
              </a:rPr>
              <a:t>《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中华人民共和国老年人权益保障法</a:t>
            </a:r>
            <a:r>
              <a:rPr lang="en-US" altLang="zh-CN" sz="1800">
                <a:latin typeface="微软雅黑"/>
                <a:ea typeface="微软雅黑"/>
                <a:sym typeface="微软雅黑"/>
              </a:rPr>
              <a:t>》</a:t>
            </a:r>
            <a:endParaRPr lang="zh-CN" altLang="en-US" sz="1800">
              <a:latin typeface="微软雅黑"/>
              <a:ea typeface="微软雅黑"/>
              <a:sym typeface="微软雅黑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3825" y="3262471"/>
            <a:ext cx="3831818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800">
                <a:latin typeface="微软雅黑"/>
                <a:ea typeface="微软雅黑"/>
                <a:sym typeface="微软雅黑"/>
              </a:rPr>
              <a:t>《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中华人民共和国妇女权益保障法</a:t>
            </a:r>
            <a:r>
              <a:rPr lang="en-US" altLang="zh-CN" sz="1800">
                <a:latin typeface="微软雅黑"/>
                <a:ea typeface="微软雅黑"/>
                <a:sym typeface="微软雅黑"/>
              </a:rPr>
              <a:t>》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23825" y="4363172"/>
            <a:ext cx="3831818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800">
                <a:latin typeface="微软雅黑"/>
                <a:ea typeface="微软雅黑"/>
                <a:sym typeface="微软雅黑"/>
              </a:rPr>
              <a:t>《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中华人民共和国电影产业促进法</a:t>
            </a:r>
            <a:r>
              <a:rPr lang="en-US" altLang="zh-CN" sz="1800">
                <a:latin typeface="微软雅黑"/>
                <a:ea typeface="微软雅黑"/>
                <a:sym typeface="微软雅黑"/>
              </a:rPr>
              <a:t>》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11079" y="1195864"/>
            <a:ext cx="2907506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800">
                <a:latin typeface="微软雅黑"/>
                <a:ea typeface="微软雅黑"/>
                <a:sym typeface="微软雅黑"/>
              </a:rPr>
              <a:t>《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中华人民共和国继承法</a:t>
            </a:r>
            <a:r>
              <a:rPr lang="en-US" altLang="zh-CN" sz="1800">
                <a:latin typeface="微软雅黑"/>
                <a:ea typeface="微软雅黑"/>
                <a:sym typeface="微软雅黑"/>
              </a:rPr>
              <a:t>》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152907" y="1695204"/>
            <a:ext cx="1292662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>
                <a:latin typeface="微软雅黑"/>
                <a:ea typeface="微软雅黑"/>
                <a:sym typeface="微软雅黑"/>
              </a:rPr>
              <a:t>女性的权利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152907" y="2244797"/>
            <a:ext cx="830997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>
                <a:latin typeface="微软雅黑"/>
                <a:ea typeface="微软雅黑"/>
                <a:sym typeface="微软雅黑"/>
              </a:rPr>
              <a:t>财产权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152907" y="2778673"/>
            <a:ext cx="1985159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>
                <a:latin typeface="微软雅黑"/>
                <a:ea typeface="微软雅黑"/>
                <a:sym typeface="微软雅黑"/>
              </a:rPr>
              <a:t>选举权与被选举权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152907" y="3304454"/>
            <a:ext cx="1061829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>
                <a:latin typeface="微软雅黑"/>
                <a:ea typeface="微软雅黑"/>
                <a:sym typeface="微软雅黑"/>
              </a:rPr>
              <a:t>文化权利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152907" y="3838329"/>
            <a:ext cx="1292662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>
                <a:latin typeface="微软雅黑"/>
                <a:ea typeface="微软雅黑"/>
                <a:sym typeface="微软雅黑"/>
              </a:rPr>
              <a:t>物质帮助权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152907" y="4381514"/>
            <a:ext cx="830997" cy="4356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>
                <a:latin typeface="微软雅黑"/>
                <a:ea typeface="微软雅黑"/>
                <a:sym typeface="微软雅黑"/>
              </a:rPr>
              <a:t>劳动权</a:t>
            </a:r>
          </a:p>
        </p:txBody>
      </p:sp>
      <p:cxnSp>
        <p:nvCxnSpPr>
          <p:cNvPr id="19" name="直接连接符 18"/>
          <p:cNvCxnSpPr>
            <a:stCxn id="7" idx="3"/>
            <a:endCxn id="14" idx="1"/>
          </p:cNvCxnSpPr>
          <p:nvPr/>
        </p:nvCxnSpPr>
        <p:spPr>
          <a:xfrm flipV="1">
            <a:off x="3946714" y="2996489"/>
            <a:ext cx="3206193" cy="1014607"/>
          </a:xfrm>
          <a:prstGeom prst="line">
            <a:avLst/>
          </a:prstGeom>
          <a:ln w="28575">
            <a:solidFill>
              <a:srgbClr val="F89D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0" idx="3"/>
            <a:endCxn id="15" idx="1"/>
          </p:cNvCxnSpPr>
          <p:nvPr/>
        </p:nvCxnSpPr>
        <p:spPr>
          <a:xfrm flipV="1">
            <a:off x="3955643" y="3522270"/>
            <a:ext cx="3197264" cy="1058718"/>
          </a:xfrm>
          <a:prstGeom prst="line">
            <a:avLst/>
          </a:prstGeom>
          <a:ln w="28575">
            <a:solidFill>
              <a:srgbClr val="F89D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9" idx="3"/>
            <a:endCxn id="12" idx="1"/>
          </p:cNvCxnSpPr>
          <p:nvPr/>
        </p:nvCxnSpPr>
        <p:spPr>
          <a:xfrm flipV="1">
            <a:off x="3955643" y="1913020"/>
            <a:ext cx="3197264" cy="1567267"/>
          </a:xfrm>
          <a:prstGeom prst="line">
            <a:avLst/>
          </a:prstGeom>
          <a:ln w="28575">
            <a:solidFill>
              <a:srgbClr val="F89D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5" idx="3"/>
            <a:endCxn id="17" idx="1"/>
          </p:cNvCxnSpPr>
          <p:nvPr/>
        </p:nvCxnSpPr>
        <p:spPr>
          <a:xfrm>
            <a:off x="3951178" y="1950510"/>
            <a:ext cx="3201729" cy="2648820"/>
          </a:xfrm>
          <a:prstGeom prst="line">
            <a:avLst/>
          </a:prstGeom>
          <a:ln w="28575">
            <a:solidFill>
              <a:srgbClr val="F89D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11" idx="3"/>
            <a:endCxn id="13" idx="1"/>
          </p:cNvCxnSpPr>
          <p:nvPr/>
        </p:nvCxnSpPr>
        <p:spPr>
          <a:xfrm>
            <a:off x="3918585" y="1413680"/>
            <a:ext cx="3234322" cy="1048933"/>
          </a:xfrm>
          <a:prstGeom prst="line">
            <a:avLst/>
          </a:prstGeom>
          <a:ln w="28575">
            <a:solidFill>
              <a:srgbClr val="F89D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6" idx="3"/>
            <a:endCxn id="4" idx="1"/>
          </p:cNvCxnSpPr>
          <p:nvPr/>
        </p:nvCxnSpPr>
        <p:spPr>
          <a:xfrm flipV="1">
            <a:off x="3951178" y="1382232"/>
            <a:ext cx="3201729" cy="1072032"/>
          </a:xfrm>
          <a:prstGeom prst="line">
            <a:avLst/>
          </a:prstGeom>
          <a:ln w="28575">
            <a:solidFill>
              <a:srgbClr val="F89D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8" idx="3"/>
            <a:endCxn id="16" idx="1"/>
          </p:cNvCxnSpPr>
          <p:nvPr/>
        </p:nvCxnSpPr>
        <p:spPr>
          <a:xfrm>
            <a:off x="3957876" y="2968918"/>
            <a:ext cx="3195031" cy="1087227"/>
          </a:xfrm>
          <a:prstGeom prst="line">
            <a:avLst/>
          </a:prstGeom>
          <a:ln w="28575">
            <a:solidFill>
              <a:srgbClr val="F89D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266283" y="677044"/>
            <a:ext cx="7452360" cy="43767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solidFill>
                  <a:srgbClr val="C00000"/>
                </a:solidFill>
                <a:latin typeface="微软雅黑"/>
                <a:ea typeface="微软雅黑"/>
                <a:sym typeface="微软雅黑"/>
              </a:rPr>
              <a:t>连一连：</a:t>
            </a:r>
            <a:r>
              <a:rPr lang="zh-CN" altLang="zh-CN" sz="2400">
                <a:solidFill>
                  <a:srgbClr val="C00000"/>
                </a:solidFill>
                <a:latin typeface="微软雅黑"/>
                <a:ea typeface="微软雅黑"/>
                <a:sym typeface="微软雅黑"/>
              </a:rPr>
              <a:t>将公民的基本权利和其受保护的法律对应连线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0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公民的基本权利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2300764" y="1243012"/>
            <a:ext cx="4962525" cy="1972628"/>
          </a:xfrm>
          <a:prstGeom prst="cloudCallout">
            <a:avLst>
              <a:gd name="adj1" fmla="val -31537"/>
              <a:gd name="adj2" fmla="val 8788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 lang="zh-CN" altLang="en-US" sz="2400" kern="10">
              <a:ln w="9525">
                <a:solidFill>
                  <a:srgbClr val="0000FF"/>
                </a:solidFill>
                <a:round/>
              </a:ln>
              <a:solidFill>
                <a:srgbClr val="FF0000">
                  <a:alpha val="95000"/>
                </a:srgbClr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微软雅黑"/>
              <a:ea typeface="微软雅黑"/>
              <a:sym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2076" y="3200400"/>
            <a:ext cx="1568291" cy="168497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930520" y="1408243"/>
            <a:ext cx="3688080" cy="15225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00025" algn="just">
              <a:lnSpc>
                <a:spcPct val="150000"/>
              </a:lnSpc>
            </a:pPr>
            <a:r>
              <a:rPr lang="en-US" altLang="zh-CN" sz="2100" kern="100">
                <a:solidFill>
                  <a:schemeClr val="bg1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  </a:t>
            </a:r>
            <a:r>
              <a:rPr lang="zh-CN" altLang="zh-CN" sz="2100" kern="100">
                <a:solidFill>
                  <a:schemeClr val="bg1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宪法和法律保障公民的基本权利，那是不是我们就可以随便行使自己的权利呢？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0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公民的基本权利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57" y="1089008"/>
            <a:ext cx="2360829" cy="32093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12699" y="1423380"/>
            <a:ext cx="4471626" cy="2977039"/>
          </a:xfrm>
          <a:prstGeom prst="rect">
            <a:avLst/>
          </a:prstGeom>
          <a:noFill/>
          <a:ln>
            <a:solidFill>
              <a:srgbClr val="F89D6F"/>
            </a:solidFill>
          </a:ln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42900">
              <a:lnSpc>
                <a:spcPct val="150000"/>
              </a:lnSpc>
            </a:pPr>
            <a:r>
              <a:rPr lang="en-US" altLang="zh-CN" sz="1800">
                <a:latin typeface="微软雅黑"/>
                <a:ea typeface="微软雅黑"/>
                <a:sym typeface="微软雅黑"/>
              </a:rPr>
              <a:t>  </a:t>
            </a:r>
            <a:r>
              <a:rPr lang="zh-CN" altLang="en-US" sz="1800">
                <a:latin typeface="微软雅黑"/>
                <a:ea typeface="微软雅黑"/>
                <a:sym typeface="微软雅黑"/>
              </a:rPr>
              <a:t>林博远家楼上的高叔叔这几个月装修房子。高叔叔让工人早上六点就开工，晚上十点才收工。装修噪声搞得楼上楼下的邻居睡不好觉。林博远的爸爸多次找高叔叔协商，请他妥善解决问题。高叔叔却理直气壮地说：“我在自己家里装修是我的权利，你无权干涉。”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椭圆 31"/>
          <p:cNvSpPr/>
          <p:nvPr/>
        </p:nvSpPr>
        <p:spPr>
          <a:xfrm rot="5400000">
            <a:off x="2611279" y="-137636"/>
            <a:ext cx="3436620" cy="6268879"/>
          </a:xfrm>
          <a:custGeom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  <a:gd name="connsiteX0-601" fmla="*/ 51067 w 648099"/>
              <a:gd name="connsiteY0-602" fmla="*/ 18182 h 565791"/>
              <a:gd name="connsiteX1-603" fmla="*/ 617005 w 648099"/>
              <a:gd name="connsiteY1-604" fmla="*/ 31700 h 565791"/>
              <a:gd name="connsiteX2-605" fmla="*/ 621713 w 648099"/>
              <a:gd name="connsiteY2-606" fmla="*/ 535349 h 565791"/>
              <a:gd name="connsiteX3-607" fmla="*/ 12537 w 648099"/>
              <a:gd name="connsiteY3-608" fmla="*/ 497972 h 565791"/>
              <a:gd name="connsiteX4-609" fmla="*/ 4334 w 648099"/>
              <a:gd name="connsiteY4-610" fmla="*/ 81348 h 565791"/>
              <a:gd name="connsiteX5-611" fmla="*/ 51067 w 648099"/>
              <a:gd name="connsiteY5-612" fmla="*/ 18182 h 565791"/>
              <a:gd name="connsiteX0-613" fmla="*/ 95107 w 692139"/>
              <a:gd name="connsiteY0-614" fmla="*/ 44563 h 592172"/>
              <a:gd name="connsiteX1-615" fmla="*/ 661045 w 692139"/>
              <a:gd name="connsiteY1-616" fmla="*/ 58081 h 592172"/>
              <a:gd name="connsiteX2-617" fmla="*/ 665753 w 692139"/>
              <a:gd name="connsiteY2-618" fmla="*/ 561730 h 592172"/>
              <a:gd name="connsiteX3-619" fmla="*/ 56577 w 692139"/>
              <a:gd name="connsiteY3-620" fmla="*/ 524353 h 592172"/>
              <a:gd name="connsiteX4-621" fmla="*/ 95107 w 692139"/>
              <a:gd name="connsiteY4-622" fmla="*/ 44563 h 592172"/>
              <a:gd name="connsiteX0-623" fmla="*/ 84274 w 726505"/>
              <a:gd name="connsiteY0-624" fmla="*/ 51300 h 608352"/>
              <a:gd name="connsiteX1-625" fmla="*/ 668271 w 726505"/>
              <a:gd name="connsiteY1-626" fmla="*/ 74261 h 608352"/>
              <a:gd name="connsiteX2-627" fmla="*/ 672979 w 726505"/>
              <a:gd name="connsiteY2-628" fmla="*/ 577910 h 608352"/>
              <a:gd name="connsiteX3-629" fmla="*/ 63803 w 726505"/>
              <a:gd name="connsiteY3-630" fmla="*/ 540533 h 608352"/>
              <a:gd name="connsiteX4-631" fmla="*/ 84274 w 726505"/>
              <a:gd name="connsiteY4-632" fmla="*/ 51300 h 608352"/>
              <a:gd name="connsiteX0-633" fmla="*/ 84274 w 726505"/>
              <a:gd name="connsiteY0-634" fmla="*/ 51300 h 608352"/>
              <a:gd name="connsiteX1-635" fmla="*/ 668271 w 726505"/>
              <a:gd name="connsiteY1-636" fmla="*/ 74261 h 608352"/>
              <a:gd name="connsiteX2-637" fmla="*/ 672979 w 726505"/>
              <a:gd name="connsiteY2-638" fmla="*/ 577910 h 608352"/>
              <a:gd name="connsiteX3-639" fmla="*/ 63803 w 726505"/>
              <a:gd name="connsiteY3-640" fmla="*/ 540533 h 608352"/>
              <a:gd name="connsiteX4-641" fmla="*/ 84274 w 726505"/>
              <a:gd name="connsiteY4-642" fmla="*/ 51300 h 608352"/>
              <a:gd name="connsiteX0-643" fmla="*/ 84274 w 726505"/>
              <a:gd name="connsiteY0-644" fmla="*/ 25592 h 582644"/>
              <a:gd name="connsiteX1-645" fmla="*/ 668271 w 726505"/>
              <a:gd name="connsiteY1-646" fmla="*/ 48553 h 582644"/>
              <a:gd name="connsiteX2-647" fmla="*/ 672979 w 726505"/>
              <a:gd name="connsiteY2-648" fmla="*/ 552202 h 582644"/>
              <a:gd name="connsiteX3-649" fmla="*/ 63803 w 726505"/>
              <a:gd name="connsiteY3-650" fmla="*/ 514825 h 582644"/>
              <a:gd name="connsiteX4-651" fmla="*/ 84274 w 726505"/>
              <a:gd name="connsiteY4-652" fmla="*/ 25592 h 582644"/>
              <a:gd name="connsiteX0-653" fmla="*/ 84274 w 726505"/>
              <a:gd name="connsiteY0-654" fmla="*/ 25592 h 582644"/>
              <a:gd name="connsiteX1-655" fmla="*/ 668271 w 726505"/>
              <a:gd name="connsiteY1-656" fmla="*/ 48553 h 582644"/>
              <a:gd name="connsiteX2-657" fmla="*/ 672979 w 726505"/>
              <a:gd name="connsiteY2-658" fmla="*/ 552202 h 582644"/>
              <a:gd name="connsiteX3-659" fmla="*/ 63803 w 726505"/>
              <a:gd name="connsiteY3-660" fmla="*/ 514825 h 582644"/>
              <a:gd name="connsiteX4-661" fmla="*/ 84274 w 726505"/>
              <a:gd name="connsiteY4-662" fmla="*/ 25592 h 582644"/>
              <a:gd name="connsiteX0-663" fmla="*/ 84274 w 726505"/>
              <a:gd name="connsiteY0-664" fmla="*/ 10474 h 567526"/>
              <a:gd name="connsiteX1-665" fmla="*/ 668271 w 726505"/>
              <a:gd name="connsiteY1-666" fmla="*/ 33435 h 567526"/>
              <a:gd name="connsiteX2-667" fmla="*/ 672979 w 726505"/>
              <a:gd name="connsiteY2-668" fmla="*/ 537084 h 567526"/>
              <a:gd name="connsiteX3-669" fmla="*/ 63803 w 726505"/>
              <a:gd name="connsiteY3-670" fmla="*/ 499707 h 567526"/>
              <a:gd name="connsiteX4-671" fmla="*/ 84274 w 726505"/>
              <a:gd name="connsiteY4-672" fmla="*/ 10474 h 567526"/>
              <a:gd name="connsiteX0-673" fmla="*/ 84274 w 747243"/>
              <a:gd name="connsiteY0-674" fmla="*/ 23576 h 595793"/>
              <a:gd name="connsiteX1-675" fmla="*/ 671883 w 747243"/>
              <a:gd name="connsiteY1-676" fmla="*/ 24503 h 595793"/>
              <a:gd name="connsiteX2-677" fmla="*/ 672979 w 747243"/>
              <a:gd name="connsiteY2-678" fmla="*/ 550186 h 595793"/>
              <a:gd name="connsiteX3-679" fmla="*/ 63803 w 747243"/>
              <a:gd name="connsiteY3-680" fmla="*/ 512809 h 595793"/>
              <a:gd name="connsiteX4-681" fmla="*/ 84274 w 747243"/>
              <a:gd name="connsiteY4-682" fmla="*/ 23576 h 595793"/>
              <a:gd name="connsiteX0-683" fmla="*/ 84274 w 710287"/>
              <a:gd name="connsiteY0-684" fmla="*/ 23576 h 595793"/>
              <a:gd name="connsiteX1-685" fmla="*/ 671883 w 710287"/>
              <a:gd name="connsiteY1-686" fmla="*/ 24503 h 595793"/>
              <a:gd name="connsiteX2-687" fmla="*/ 672979 w 710287"/>
              <a:gd name="connsiteY2-688" fmla="*/ 550186 h 595793"/>
              <a:gd name="connsiteX3-689" fmla="*/ 63803 w 710287"/>
              <a:gd name="connsiteY3-690" fmla="*/ 512809 h 595793"/>
              <a:gd name="connsiteX4-691" fmla="*/ 84274 w 710287"/>
              <a:gd name="connsiteY4-692" fmla="*/ 23576 h 595793"/>
              <a:gd name="connsiteX0-693" fmla="*/ 84274 w 710287"/>
              <a:gd name="connsiteY0-694" fmla="*/ 23576 h 595793"/>
              <a:gd name="connsiteX1-695" fmla="*/ 671883 w 710287"/>
              <a:gd name="connsiteY1-696" fmla="*/ 24503 h 595793"/>
              <a:gd name="connsiteX2-697" fmla="*/ 672979 w 710287"/>
              <a:gd name="connsiteY2-698" fmla="*/ 550186 h 595793"/>
              <a:gd name="connsiteX3-699" fmla="*/ 63803 w 710287"/>
              <a:gd name="connsiteY3-700" fmla="*/ 512809 h 595793"/>
              <a:gd name="connsiteX4-701" fmla="*/ 84274 w 710287"/>
              <a:gd name="connsiteY4-702" fmla="*/ 23576 h 595793"/>
              <a:gd name="connsiteX0-703" fmla="*/ 84274 w 710287"/>
              <a:gd name="connsiteY0-704" fmla="*/ 23576 h 595793"/>
              <a:gd name="connsiteX1-705" fmla="*/ 671883 w 710287"/>
              <a:gd name="connsiteY1-706" fmla="*/ 24503 h 595793"/>
              <a:gd name="connsiteX2-707" fmla="*/ 672979 w 710287"/>
              <a:gd name="connsiteY2-708" fmla="*/ 550186 h 595793"/>
              <a:gd name="connsiteX3-709" fmla="*/ 63803 w 710287"/>
              <a:gd name="connsiteY3-710" fmla="*/ 512809 h 595793"/>
              <a:gd name="connsiteX4-711" fmla="*/ 84274 w 710287"/>
              <a:gd name="connsiteY4-712" fmla="*/ 23576 h 595793"/>
              <a:gd name="connsiteX0-713" fmla="*/ 84274 w 672979"/>
              <a:gd name="connsiteY0-714" fmla="*/ 23576 h 595793"/>
              <a:gd name="connsiteX1-715" fmla="*/ 671883 w 672979"/>
              <a:gd name="connsiteY1-716" fmla="*/ 24503 h 595793"/>
              <a:gd name="connsiteX2-717" fmla="*/ 672979 w 672979"/>
              <a:gd name="connsiteY2-718" fmla="*/ 550186 h 595793"/>
              <a:gd name="connsiteX3-719" fmla="*/ 63803 w 672979"/>
              <a:gd name="connsiteY3-720" fmla="*/ 512809 h 595793"/>
              <a:gd name="connsiteX4-721" fmla="*/ 84274 w 672979"/>
              <a:gd name="connsiteY4-722" fmla="*/ 23576 h 595793"/>
              <a:gd name="connsiteX0-723" fmla="*/ 84274 w 672979"/>
              <a:gd name="connsiteY0-724" fmla="*/ 23576 h 570495"/>
              <a:gd name="connsiteX1-725" fmla="*/ 671883 w 672979"/>
              <a:gd name="connsiteY1-726" fmla="*/ 24503 h 570495"/>
              <a:gd name="connsiteX2-727" fmla="*/ 672979 w 672979"/>
              <a:gd name="connsiteY2-728" fmla="*/ 550186 h 570495"/>
              <a:gd name="connsiteX3-729" fmla="*/ 63803 w 672979"/>
              <a:gd name="connsiteY3-730" fmla="*/ 512809 h 570495"/>
              <a:gd name="connsiteX4-731" fmla="*/ 84274 w 672979"/>
              <a:gd name="connsiteY4-732" fmla="*/ 23576 h 570495"/>
              <a:gd name="connsiteX0-733" fmla="*/ 84274 w 672979"/>
              <a:gd name="connsiteY0-734" fmla="*/ 23576 h 570495"/>
              <a:gd name="connsiteX1-735" fmla="*/ 671883 w 672979"/>
              <a:gd name="connsiteY1-736" fmla="*/ 24503 h 570495"/>
              <a:gd name="connsiteX2-737" fmla="*/ 672979 w 672979"/>
              <a:gd name="connsiteY2-738" fmla="*/ 550186 h 570495"/>
              <a:gd name="connsiteX3-739" fmla="*/ 63803 w 672979"/>
              <a:gd name="connsiteY3-740" fmla="*/ 512809 h 570495"/>
              <a:gd name="connsiteX4-741" fmla="*/ 84274 w 672979"/>
              <a:gd name="connsiteY4-742" fmla="*/ 23576 h 570495"/>
              <a:gd name="connsiteX0-743" fmla="*/ 84274 w 672979"/>
              <a:gd name="connsiteY0-744" fmla="*/ 23576 h 560608"/>
              <a:gd name="connsiteX1-745" fmla="*/ 671883 w 672979"/>
              <a:gd name="connsiteY1-746" fmla="*/ 24503 h 560608"/>
              <a:gd name="connsiteX2-747" fmla="*/ 672979 w 672979"/>
              <a:gd name="connsiteY2-748" fmla="*/ 550186 h 560608"/>
              <a:gd name="connsiteX3-749" fmla="*/ 63803 w 672979"/>
              <a:gd name="connsiteY3-750" fmla="*/ 512809 h 560608"/>
              <a:gd name="connsiteX4-751" fmla="*/ 84274 w 672979"/>
              <a:gd name="connsiteY4-752" fmla="*/ 23576 h 560608"/>
              <a:gd name="connsiteX0-753" fmla="*/ 84274 w 672979"/>
              <a:gd name="connsiteY0-754" fmla="*/ 23576 h 567351"/>
              <a:gd name="connsiteX1-755" fmla="*/ 671883 w 672979"/>
              <a:gd name="connsiteY1-756" fmla="*/ 24503 h 567351"/>
              <a:gd name="connsiteX2-757" fmla="*/ 672979 w 672979"/>
              <a:gd name="connsiteY2-758" fmla="*/ 550186 h 567351"/>
              <a:gd name="connsiteX3-759" fmla="*/ 63803 w 672979"/>
              <a:gd name="connsiteY3-760" fmla="*/ 512809 h 567351"/>
              <a:gd name="connsiteX4-761" fmla="*/ 84274 w 672979"/>
              <a:gd name="connsiteY4-762" fmla="*/ 23576 h 567351"/>
              <a:gd name="connsiteX0-763" fmla="*/ 72869 w 661574"/>
              <a:gd name="connsiteY0-764" fmla="*/ 23576 h 567351"/>
              <a:gd name="connsiteX1-765" fmla="*/ 660478 w 661574"/>
              <a:gd name="connsiteY1-766" fmla="*/ 24503 h 567351"/>
              <a:gd name="connsiteX2-767" fmla="*/ 661574 w 661574"/>
              <a:gd name="connsiteY2-768" fmla="*/ 550186 h 567351"/>
              <a:gd name="connsiteX3-769" fmla="*/ 52398 w 661574"/>
              <a:gd name="connsiteY3-770" fmla="*/ 512809 h 567351"/>
              <a:gd name="connsiteX4-771" fmla="*/ 72869 w 661574"/>
              <a:gd name="connsiteY4-772" fmla="*/ 23576 h 567351"/>
              <a:gd name="connsiteX0-773" fmla="*/ 72869 w 661574"/>
              <a:gd name="connsiteY0-774" fmla="*/ 13918 h 557693"/>
              <a:gd name="connsiteX1-775" fmla="*/ 660478 w 661574"/>
              <a:gd name="connsiteY1-776" fmla="*/ 14845 h 557693"/>
              <a:gd name="connsiteX2-777" fmla="*/ 661574 w 661574"/>
              <a:gd name="connsiteY2-778" fmla="*/ 540528 h 557693"/>
              <a:gd name="connsiteX3-779" fmla="*/ 52398 w 661574"/>
              <a:gd name="connsiteY3-780" fmla="*/ 503151 h 557693"/>
              <a:gd name="connsiteX4-781" fmla="*/ 72869 w 661574"/>
              <a:gd name="connsiteY4-782" fmla="*/ 13918 h 557693"/>
              <a:gd name="connsiteX0-783" fmla="*/ 84755 w 673460"/>
              <a:gd name="connsiteY0-784" fmla="*/ 13918 h 568883"/>
              <a:gd name="connsiteX1-785" fmla="*/ 672364 w 673460"/>
              <a:gd name="connsiteY1-786" fmla="*/ 14845 h 568883"/>
              <a:gd name="connsiteX2-787" fmla="*/ 673460 w 673460"/>
              <a:gd name="connsiteY2-788" fmla="*/ 540528 h 568883"/>
              <a:gd name="connsiteX3-789" fmla="*/ 43142 w 673460"/>
              <a:gd name="connsiteY3-790" fmla="*/ 525832 h 568883"/>
              <a:gd name="connsiteX4-791" fmla="*/ 84755 w 673460"/>
              <a:gd name="connsiteY4-792" fmla="*/ 13918 h 568883"/>
              <a:gd name="connsiteX0-793" fmla="*/ 84755 w 673460"/>
              <a:gd name="connsiteY0-794" fmla="*/ 13918 h 559604"/>
              <a:gd name="connsiteX1-795" fmla="*/ 672364 w 673460"/>
              <a:gd name="connsiteY1-796" fmla="*/ 14845 h 559604"/>
              <a:gd name="connsiteX2-797" fmla="*/ 673460 w 673460"/>
              <a:gd name="connsiteY2-798" fmla="*/ 540528 h 559604"/>
              <a:gd name="connsiteX3-799" fmla="*/ 43142 w 673460"/>
              <a:gd name="connsiteY3-800" fmla="*/ 525832 h 559604"/>
              <a:gd name="connsiteX4-801" fmla="*/ 84755 w 673460"/>
              <a:gd name="connsiteY4-802" fmla="*/ 13918 h 559604"/>
              <a:gd name="connsiteX0-803" fmla="*/ 84755 w 675575"/>
              <a:gd name="connsiteY0-804" fmla="*/ 13918 h 562548"/>
              <a:gd name="connsiteX1-805" fmla="*/ 672364 w 675575"/>
              <a:gd name="connsiteY1-806" fmla="*/ 14845 h 562548"/>
              <a:gd name="connsiteX2-807" fmla="*/ 675575 w 675575"/>
              <a:gd name="connsiteY2-808" fmla="*/ 545971 h 562548"/>
              <a:gd name="connsiteX3-809" fmla="*/ 43142 w 675575"/>
              <a:gd name="connsiteY3-810" fmla="*/ 525832 h 562548"/>
              <a:gd name="connsiteX4-811" fmla="*/ 84755 w 675575"/>
              <a:gd name="connsiteY4-812" fmla="*/ 13918 h 562548"/>
              <a:gd name="connsiteX0-813" fmla="*/ 84755 w 680821"/>
              <a:gd name="connsiteY0-814" fmla="*/ 13918 h 562548"/>
              <a:gd name="connsiteX1-815" fmla="*/ 680821 w 680821"/>
              <a:gd name="connsiteY1-816" fmla="*/ 14845 h 562548"/>
              <a:gd name="connsiteX2-817" fmla="*/ 675575 w 680821"/>
              <a:gd name="connsiteY2-818" fmla="*/ 545971 h 562548"/>
              <a:gd name="connsiteX3-819" fmla="*/ 43142 w 680821"/>
              <a:gd name="connsiteY3-820" fmla="*/ 525832 h 562548"/>
              <a:gd name="connsiteX4-821" fmla="*/ 84755 w 680821"/>
              <a:gd name="connsiteY4-822" fmla="*/ 13918 h 562548"/>
              <a:gd name="connsiteX0-823" fmla="*/ 72868 w 690076"/>
              <a:gd name="connsiteY0-824" fmla="*/ 20358 h 559916"/>
              <a:gd name="connsiteX1-825" fmla="*/ 690076 w 690076"/>
              <a:gd name="connsiteY1-826" fmla="*/ 12213 h 559916"/>
              <a:gd name="connsiteX2-827" fmla="*/ 684830 w 690076"/>
              <a:gd name="connsiteY2-828" fmla="*/ 543339 h 559916"/>
              <a:gd name="connsiteX3-829" fmla="*/ 52397 w 690076"/>
              <a:gd name="connsiteY3-830" fmla="*/ 523200 h 559916"/>
              <a:gd name="connsiteX4-831" fmla="*/ 72868 w 690076"/>
              <a:gd name="connsiteY4-832" fmla="*/ 20358 h 559916"/>
              <a:gd name="connsiteX0-833" fmla="*/ 72868 w 690076"/>
              <a:gd name="connsiteY0-834" fmla="*/ 22718 h 562276"/>
              <a:gd name="connsiteX1-835" fmla="*/ 690076 w 690076"/>
              <a:gd name="connsiteY1-836" fmla="*/ 14573 h 562276"/>
              <a:gd name="connsiteX2-837" fmla="*/ 684830 w 690076"/>
              <a:gd name="connsiteY2-838" fmla="*/ 545699 h 562276"/>
              <a:gd name="connsiteX3-839" fmla="*/ 52397 w 690076"/>
              <a:gd name="connsiteY3-840" fmla="*/ 525560 h 562276"/>
              <a:gd name="connsiteX4-841" fmla="*/ 72868 w 690076"/>
              <a:gd name="connsiteY4-842" fmla="*/ 22718 h 562276"/>
              <a:gd name="connsiteX0-843" fmla="*/ 59152 w 676360"/>
              <a:gd name="connsiteY0-844" fmla="*/ 22718 h 562276"/>
              <a:gd name="connsiteX1-845" fmla="*/ 676360 w 676360"/>
              <a:gd name="connsiteY1-846" fmla="*/ 14573 h 562276"/>
              <a:gd name="connsiteX2-847" fmla="*/ 671114 w 676360"/>
              <a:gd name="connsiteY2-848" fmla="*/ 545699 h 562276"/>
              <a:gd name="connsiteX3-849" fmla="*/ 38681 w 676360"/>
              <a:gd name="connsiteY3-850" fmla="*/ 525560 h 562276"/>
              <a:gd name="connsiteX4-851" fmla="*/ 103808 w 676360"/>
              <a:gd name="connsiteY4-852" fmla="*/ 279153 h 562276"/>
              <a:gd name="connsiteX5-853" fmla="*/ 59152 w 676360"/>
              <a:gd name="connsiteY5-854" fmla="*/ 22718 h 562276"/>
              <a:gd name="connsiteX0-855" fmla="*/ 41341 w 658549"/>
              <a:gd name="connsiteY0-856" fmla="*/ 22718 h 562276"/>
              <a:gd name="connsiteX1-857" fmla="*/ 658549 w 658549"/>
              <a:gd name="connsiteY1-858" fmla="*/ 14573 h 562276"/>
              <a:gd name="connsiteX2-859" fmla="*/ 653303 w 658549"/>
              <a:gd name="connsiteY2-860" fmla="*/ 545699 h 562276"/>
              <a:gd name="connsiteX3-861" fmla="*/ 20870 w 658549"/>
              <a:gd name="connsiteY3-862" fmla="*/ 525560 h 562276"/>
              <a:gd name="connsiteX4-863" fmla="*/ 85997 w 658549"/>
              <a:gd name="connsiteY4-864" fmla="*/ 279153 h 562276"/>
              <a:gd name="connsiteX5-865" fmla="*/ 41341 w 658549"/>
              <a:gd name="connsiteY5-866" fmla="*/ 22718 h 562276"/>
              <a:gd name="connsiteX0-867" fmla="*/ 23542 w 640750"/>
              <a:gd name="connsiteY0-868" fmla="*/ 22718 h 562276"/>
              <a:gd name="connsiteX1-869" fmla="*/ 640750 w 640750"/>
              <a:gd name="connsiteY1-870" fmla="*/ 14573 h 562276"/>
              <a:gd name="connsiteX2-871" fmla="*/ 635504 w 640750"/>
              <a:gd name="connsiteY2-872" fmla="*/ 545699 h 562276"/>
              <a:gd name="connsiteX3-873" fmla="*/ 3071 w 640750"/>
              <a:gd name="connsiteY3-874" fmla="*/ 525560 h 562276"/>
              <a:gd name="connsiteX4-875" fmla="*/ 68198 w 640750"/>
              <a:gd name="connsiteY4-876" fmla="*/ 279153 h 562276"/>
              <a:gd name="connsiteX5-877" fmla="*/ 23542 w 640750"/>
              <a:gd name="connsiteY5-878" fmla="*/ 22718 h 562276"/>
              <a:gd name="connsiteX0-879" fmla="*/ 24044 w 641252"/>
              <a:gd name="connsiteY0-880" fmla="*/ 22718 h 562276"/>
              <a:gd name="connsiteX1-881" fmla="*/ 641252 w 641252"/>
              <a:gd name="connsiteY1-882" fmla="*/ 14573 h 562276"/>
              <a:gd name="connsiteX2-883" fmla="*/ 636006 w 641252"/>
              <a:gd name="connsiteY2-884" fmla="*/ 545699 h 562276"/>
              <a:gd name="connsiteX3-885" fmla="*/ 3573 w 641252"/>
              <a:gd name="connsiteY3-886" fmla="*/ 525560 h 562276"/>
              <a:gd name="connsiteX4-887" fmla="*/ 68700 w 641252"/>
              <a:gd name="connsiteY4-888" fmla="*/ 279153 h 562276"/>
              <a:gd name="connsiteX5-889" fmla="*/ 24044 w 641252"/>
              <a:gd name="connsiteY5-890" fmla="*/ 22718 h 562276"/>
              <a:gd name="connsiteX0-891" fmla="*/ 31476 w 648684"/>
              <a:gd name="connsiteY0-892" fmla="*/ 22718 h 562276"/>
              <a:gd name="connsiteX1-893" fmla="*/ 648684 w 648684"/>
              <a:gd name="connsiteY1-894" fmla="*/ 14573 h 562276"/>
              <a:gd name="connsiteX2-895" fmla="*/ 643438 w 648684"/>
              <a:gd name="connsiteY2-896" fmla="*/ 545699 h 562276"/>
              <a:gd name="connsiteX3-897" fmla="*/ 11005 w 648684"/>
              <a:gd name="connsiteY3-898" fmla="*/ 525560 h 562276"/>
              <a:gd name="connsiteX4-899" fmla="*/ 76132 w 648684"/>
              <a:gd name="connsiteY4-900" fmla="*/ 279153 h 562276"/>
              <a:gd name="connsiteX5-901" fmla="*/ 31476 w 648684"/>
              <a:gd name="connsiteY5-902" fmla="*/ 22718 h 562276"/>
            </a:gdLst>
            <a:cxnLst>
              <a:cxn ang="0">
                <a:pos x="connsiteX0-891" y="connsiteY0-892"/>
              </a:cxn>
              <a:cxn ang="0">
                <a:pos x="connsiteX1-893" y="connsiteY1-894"/>
              </a:cxn>
              <a:cxn ang="0">
                <a:pos x="connsiteX2-895" y="connsiteY2-896"/>
              </a:cxn>
              <a:cxn ang="0">
                <a:pos x="connsiteX3-897" y="connsiteY3-898"/>
              </a:cxn>
              <a:cxn ang="0">
                <a:pos x="connsiteX4-899" y="connsiteY4-900"/>
              </a:cxn>
              <a:cxn ang="0">
                <a:pos x="connsiteX5-901" y="connsiteY5-902"/>
              </a:cxn>
            </a:cxnLst>
            <a:rect l="l" t="t" r="r" b="b"/>
            <a:pathLst>
              <a:path w="648684" h="562276">
                <a:moveTo>
                  <a:pt x="31476" y="22718"/>
                </a:moveTo>
                <a:cubicBezTo>
                  <a:pt x="149400" y="4275"/>
                  <a:pt x="424155" y="-13389"/>
                  <a:pt x="648684" y="14573"/>
                </a:cubicBezTo>
                <a:cubicBezTo>
                  <a:pt x="609553" y="92898"/>
                  <a:pt x="618372" y="432838"/>
                  <a:pt x="643438" y="545699"/>
                </a:cubicBezTo>
                <a:cubicBezTo>
                  <a:pt x="542091" y="567277"/>
                  <a:pt x="109269" y="574431"/>
                  <a:pt x="11005" y="525560"/>
                </a:cubicBezTo>
                <a:cubicBezTo>
                  <a:pt x="-33861" y="453465"/>
                  <a:pt x="72720" y="362960"/>
                  <a:pt x="76132" y="279153"/>
                </a:cubicBezTo>
                <a:cubicBezTo>
                  <a:pt x="79544" y="195346"/>
                  <a:pt x="-41749" y="78155"/>
                  <a:pt x="31476" y="22718"/>
                </a:cubicBez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0"/>
            <a:ext cx="9144001" cy="6167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公民的基本权利</a:t>
            </a:r>
          </a:p>
        </p:txBody>
      </p:sp>
      <p:sp>
        <p:nvSpPr>
          <p:cNvPr id="3" name="矩形 2"/>
          <p:cNvSpPr/>
          <p:nvPr/>
        </p:nvSpPr>
        <p:spPr>
          <a:xfrm>
            <a:off x="1567339" y="1774032"/>
            <a:ext cx="5397341" cy="2920608"/>
          </a:xfrm>
          <a:prstGeom prst="rect">
            <a:avLst/>
          </a:prstGeom>
          <a:ln w="28575">
            <a:noFill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00025" algn="just">
              <a:lnSpc>
                <a:spcPct val="150000"/>
              </a:lnSpc>
            </a:pPr>
            <a:r>
              <a:rPr lang="en-US" altLang="zh-CN" sz="1800" kern="0">
                <a:solidFill>
                  <a:schemeClr val="bg1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    </a:t>
            </a:r>
            <a:r>
              <a:rPr lang="zh-CN" altLang="zh-CN" sz="2100" kern="0">
                <a:solidFill>
                  <a:schemeClr val="bg1"/>
                </a:solidFill>
                <a:latin typeface="微软雅黑"/>
                <a:ea typeface="微软雅黑"/>
                <a:cs typeface="Times New Roman" panose="02020603050405020304" pitchFamily="18" charset="0"/>
                <a:sym typeface="微软雅黑"/>
              </a:rPr>
              <a:t>权利不是绝对的，而是有界限的。宪法规定，公民在行使自由和权利的时候，不得损害国家的、社会的、集体的利益和其他公民的合法的自由和权利。因此，我们在行使权利的时候，要正确行使权利，不能滥用权利。</a:t>
            </a:r>
          </a:p>
        </p:txBody>
      </p:sp>
      <p:pic>
        <p:nvPicPr>
          <p:cNvPr id="5" name="图片 5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96420" y="4016902"/>
            <a:ext cx="1325166" cy="97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https://d.book118.com/348062026031006042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PLACING_PICTURE_USER_VIEWPORT" val="{&quot;height&quot;:2037.1228346456692,&quot;width&quot;:2782.5007874015746}"/>
</p:tagLst>
</file>

<file path=ppt/tags/tag2.xml><?xml version="1.0" encoding="utf-8"?>
<p:tagLst xmlns:p="http://schemas.openxmlformats.org/presentationml/2006/main">
  <p:tag name="KSO_WM_UNIT_PLACING_PICTURE_USER_VIEWPORT" val="{&quot;height&quot;:2037.1228346456692,&quot;width&quot;:2782.5007874015746}"/>
</p:tagLst>
</file>

<file path=ppt/tags/tag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宋体"/>
        <a:cs typeface="Arial"/>
      </a:majorFont>
      <a:minorFont>
        <a:latin typeface="Calibri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11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3">
      <vt:lpstr>Arial</vt:lpstr>
      <vt:lpstr>Calibri</vt:lpstr>
      <vt:lpstr>Times New Roman</vt:lpstr>
      <vt:lpstr>宋体</vt:lpstr>
      <vt:lpstr>黑体</vt:lpstr>
      <vt:lpstr>楷体</vt:lpstr>
      <vt:lpstr>微软雅黑</vt:lpstr>
      <vt:lpstr>Calibri Light</vt:lpstr>
      <vt:lpstr>等线</vt:lpstr>
      <vt:lpstr>Office Theme</vt:lpstr>
      <vt:lpstr>PowerPoint Presentation</vt:lpstr>
      <vt:lpstr>新课导入</vt:lpstr>
      <vt:lpstr>PowerPoint Presentation</vt:lpstr>
      <vt:lpstr>公民的基本权利</vt:lpstr>
      <vt:lpstr>公民的基本权利</vt:lpstr>
      <vt:lpstr>公民的基本权利</vt:lpstr>
      <vt:lpstr>公民的基本权利</vt:lpstr>
      <vt:lpstr>公民的基本权利</vt:lpstr>
      <vt:lpstr>公民的基本权利</vt:lpstr>
      <vt:lpstr>公民的基本权利</vt:lpstr>
      <vt:lpstr>公民的基本权利</vt:lpstr>
      <vt:lpstr>公民的基本权利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2024-09-21T06:52:55.974</cp:lastPrinted>
  <dcterms:created xsi:type="dcterms:W3CDTF">2024-09-20T22:52:55Z</dcterms:created>
  <dcterms:modified xsi:type="dcterms:W3CDTF">2024-09-20T22:52:58Z</dcterms:modified>
</cp:coreProperties>
</file>