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3C84DA7-66CB-4FF5-9C1B-1A908B102F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8B54E-58B0-489D-96BB-5E4E114B5B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A1B0D70-6BB5-4E80-BD64-FD9E25425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0BA1A9-7860-4784-884D-20BC51FB8B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C806E1-58C2-46F8-BE42-0A8FBAE277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26FA86-FBA1-4930-A1FE-27D6B6220B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544F470-0B55-403F-94F3-42D369B3D0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11C015-4F1D-460D-A382-933930D663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67CA17-98A9-4AE8-876A-21B6CFEA04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B15436-1AA4-4FD5-8173-B6CF1B86F7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1B71E-6C36-4B7F-9BBD-077C9762A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062031056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人物形象的身份认同与文化背景的关系</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2024-02-07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140760" y="2818600"/>
            <a:ext cx="2748192" cy="1838325"/>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身份认同基本概念及重要性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文化背景对人物形象塑造影响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文学作品中人物形象与身份认同关系探讨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影视作品中人物形象塑造与身份认同构建策略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现实生活中人物形象塑造与身份认同实践思考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总结与展望：未来发展趋势及挑战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身份认同基本概念及重要性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身份认同是指个体对自我身份的确认和对所归属群体的认知以及所伴随的情感体验及行为模式进行整合的历程。</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身份认同包括个体对自我职业、地位、社会角色的评价和认知，以及由此产生的情感体验。</a:t>
            </a:r>
          </a:p>
        </p:txBody>
      </p:sp>
      <p:pic>
        <p:nvPicPr>
          <p:cNvPr id="6" name="Picture 6"/>
          <p:cNvPicPr>
            <a:picLocks noChangeAspect="1"/>
          </p:cNvPicPr>
          <p:nvPr/>
        </p:nvPicPr>
        <p:blipFill>
          <a:blip r:embed="rId2"/>
          <a:srcRect t="23284" b="2328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17151" b="17151"/>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身份认同是一个复杂的心理过程，涉及个体的认知、情感、动机和行为等多个方面。</a:t>
            </a:r>
          </a:p>
        </p:txBody>
      </p:sp>
      <p:pic>
        <p:nvPicPr>
          <p:cNvPr id="10" name="Picture 10"/>
          <p:cNvPicPr>
            <a:picLocks noChangeAspect="1"/>
          </p:cNvPicPr>
          <p:nvPr/>
        </p:nvPicPr>
        <p:blipFill>
          <a:blip r:embed="rId4"/>
          <a:srcRect l="1478" r="147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身份认同定义及内涵</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7875" r="178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9385" r="19385"/>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身份认同有助于个体形成稳定的自我概念和自我价值感，从而维护心理健康。</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身份认同影响个体的社会交往和人际关系，决定了个体与他人的互动方式和角色定位。</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身份认同对个体的职业发展和社会地位获得具有重要影响，是个体实现自我价值和社会价值的基础。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身份认同在个体心理中作用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身份认同是个体与社会文化环境相互作用的产物，不同的社会文化环境塑造着不同的身份认同。</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身份认同有助于个体融入所属群体和社会，实现社会化和文化适应。</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身份认同的多样性和差异性是多元文化社会的重要特征，有助于促进文化交流和社会进步。</a:t>
              </a:r>
            </a:p>
          </p:txBody>
        </p:sp>
      </p:grpSp>
      <p:pic>
        <p:nvPicPr>
          <p:cNvPr id="14" name="Picture 14"/>
          <p:cNvPicPr>
            <a:picLocks noChangeAspect="1"/>
          </p:cNvPicPr>
          <p:nvPr/>
        </p:nvPicPr>
        <p:blipFill>
          <a:blip r:embed="rId2"/>
          <a:srcRect l="4395" r="439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8083" r="808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社会文化背景下身份认同意义</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文化背景对人物形象塑造影响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50" r="166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地域文化认知对人物形象解读的影响</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观众对地域文化的认知程度和偏见，会影响其对人物形象的解读和评价。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地域文化多样性导致人物形象多元化</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不同地域的文化背景、风俗习惯、价值观念等差异，使得人物形象呈现出丰富多样的特征。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地域文化符号与人物形象关联</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特定地域的文化符号，如服饰、建筑、饮食等，往往与人物形象紧密关联，成为塑造人物的重要元素。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地域文化差异与人物形象特征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历史文化背景决定人物形象基调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不同历史时期的社会制度、文化背景等，决定了人物形象的基本特征和演变趋势。</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0898" r="2089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现代社会价值观念对人物形象的冲击与重塑</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现代社会的价值观念、审美标准等对人物形象产生了深刻影响，推动了人物形象的演变和重塑。</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人物形象在时代变迁中的适应与创新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随着时代的发展和变迁，人物形象需要不断适应新的社会环境和文化背景，进行创新和调整。</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时代变迁中人物形象演变趋势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4185" r="1418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民族传统文化对人物形象的熏陶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民族传统文化中的思想观念、道德标准、艺术形式等对人物形象产生了深远影响。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民族服饰、习俗在人物形象中的展现</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民族服饰、习俗等是民族文化的重要组成部分，通过人物形象展现出来，增强了人物的文化底蕴。</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民族精神在人物形象中的传承与发扬</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民族精神是民族文化的核心和灵魂，通过人物形象的塑造和传承，使得民族精神得以发扬光大。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民族传统在人物形象塑造中体现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文学作品中人物形象与身份认同关系探讨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《安娜·卡列尼娜》中安娜的身份认同</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安娜作为贵族妇女，在追求爱情与自由的过程中，经历了身份认同的困惑与挣扎。</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《哈姆雷特》中哈姆雷特的身份认同</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哈姆雷特在复仇的过程中，对自己的身份产生了深刻的认同危机，体现了人文主义思想的矛盾与冲突。</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《红楼梦》中贾宝玉的身份认同</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贾宝玉作为封建家族的公子，其身份认同既受到家族传统的影响，也体现了对封建礼教的反抗。</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经典文学作品中人物形象塑造案例分析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不同文化背景下人物身份认同差异比较</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现实主义文学强调人物的社会身份与阶级属性；浪漫主义文学则更加关注人物的内心世界与情感认同。</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不同文学流派中身份认同的表现</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东方文化注重集体认同，强调家庭、家族、国家的观念；而西方文化更注重个体认同，强调个人的独立与自由。</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东西方文化中身份认同的差异</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在古代社会，身份认同主要基于血缘、地位等先天因素；而在现代社会，身份认同更加多元化，包括职业、兴趣爱好、价值观念等后天因素。</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不同历史时期身份认同的演变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https://d.book118.com/348062031056006040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2024-09-18T21:08:52.200</cp:lastPrinted>
  <dcterms:created xsi:type="dcterms:W3CDTF">2024-09-18T13:08:52Z</dcterms:created>
  <dcterms:modified xsi:type="dcterms:W3CDTF">2024-09-18T13:08:54Z</dcterms:modified>
</cp:coreProperties>
</file>