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3B652-DD47-41A7-899A-70DDC7D0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FCF15-4F38-4AC8-AD14-F4EDB9E4A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03FBD-CC15-4B98-9190-B462CB1F1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59E70-55BD-43E8-841B-64FFBBA40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E1F01-E168-43DC-A6D4-A28C98216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F6790-557F-401F-B477-92C4DF0D3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39FC7-9CEF-4585-A16C-46245C09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85D0F-E96B-4C60-A83A-1AEE1658C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82801-3EC9-4BD7-A431-FCCDB30E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BC6D9-3932-43AA-A711-DA0D362DC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D8E48-B2EE-42B2-A6D7-AFD728C07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203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传媒行业2024年员工管理模式探讨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激励机制与绩效考核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数字化技术在员工管理中的应用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传媒行业是一个庞大的产业，包括电视、广播、出版、互联网等多个子领域，全球市场规模巨大。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传媒行业具有创新性、快速变化和高竞争性的特点，需要不断适应新技术和市场需求。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随着数字化和互联网技术的不断发展，传媒行业的传播方式、商业模式和竞争格局正在发生深刻变化。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数字化和互联网化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消费者需求的多元化和个性化对传媒行业提出了更高的要求，需要提供更多样化、定制化的内容和服务。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多元化和个性化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传媒行业正在与其他行业进行跨界融合，如文化、旅游、教育等，创造新的商业模式和市场机会。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员工管理现状及问题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员工特点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传媒行业员工普遍具有年轻化、知识化、创意化的特点，注重个人成长和职业发展。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由于行业特点和员工特点，传媒行业员工管理面临招聘难、培训成本高、激励不足等问题。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需要建立更加灵活、多元化的员工管理模式，提高员工满意度和忠诚度，促进企业和员工的共同发展。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员工管理模式创新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自主的工作安排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赋予员工更多自主权，让他们自行安排工作计划和进度，从而激发创造力和主动性。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灵活的工作时间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允许员工根据个人需求和偏好调整工作时间，如弹性上下班、分时工作制等，以提高工作效率和员工满意度。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成果导向的评估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关注员工的工作成果和绩效，而非仅仅关注工作时间和过程，以更全面地评价员工的贡献。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弹性工作制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虚拟团队建设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通过定期的线上活动、培训和团队建设游戏，增强远程团队的凝聚力和合作精神。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灵活的工作地点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允许员工在家或其他远程地点工作，减少通勤时间和成本，同时为员工提供更舒适的工作环境。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高效的在线沟通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利用先进的在线协作工具，如视频会议、即时通讯等，确保远程员工之间以及远程员工与本地员工之间的顺畅沟通。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292" r="3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远程办公与协作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鼓励不同部门的员工参与同一项目，促进知识共享和跨部门合作，从而提高项目的综合性和创新性。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项目化管理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采用项目化管理方式，明确项目目标、进度和成员分工，确保项目的顺利进行和高效完成。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设立跨部门项目奖励机制，鼓励员工积极参与跨部门项目，提高员工的积极性和参与度。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跨部门项目团队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激励机制与绩效考核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根据员工个人需求和偏好，提供包括奖金、股票期权、旅游奖励等多种奖励方式，激发员工的工作动力。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多元化的奖励方式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设定明确、可量化的工作目标，将员工个人绩效与团队、公司整体目标相挂钩，鼓励员工为实现目标而努力。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目标导向的激励机制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通过定期评选优秀员工、优秀团队，以及在内部媒体上展示员工成就等方式，增强员工的归属感和自豪感。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员工认可与荣誉激励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及时、有效的绩效反馈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定期与员工进行绩效面谈，及时肯定成绩、指出不足，并提供改进建议和资源支持。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全面的考核指标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除了传统的业绩指标外，还应考虑员工在团队协作、创新能力、客户满意度等方面的表现，形成全面的考核指标体系。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引入同事、上级、下级、客户等多方面的反馈，确保绩效考核的公正性和客观性。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绩效考核体系优化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根据员工职业发展规划和公司业务需求，制定个性化的培训计划，包括技能培训、领导力培训等。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系统化的培训计划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为新员工和需要提升技能的员工指定内部导师，提供一对一的辅导和支持。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内部导师制度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设立明确的晋升标准和流程，鼓励员工通过自身努力获得晋升，同时提供必要的培训和资源支持。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清晰的晋升通道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员工培训与晋升机制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https://d.book118.com/348062032020006027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2024-09-04T18:28:55.589</cp:lastPrinted>
  <dcterms:created xsi:type="dcterms:W3CDTF">2024-09-04T10:28:55Z</dcterms:created>
  <dcterms:modified xsi:type="dcterms:W3CDTF">2024-09-04T10:28:57Z</dcterms:modified>
</cp:coreProperties>
</file>