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CCB49-37B5-4A29-8FC6-B938585F1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A1FEB-CFA9-408C-9B57-F969E5A12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12321-B693-46DB-8320-6F94862D6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87572-E8C0-409A-B75A-66FF8CCAA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6976FE-5A5F-4512-93B1-B21F8A855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FDD31-89A2-493C-B892-313B51DC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656D1C-8486-4568-9E94-19E7EC1A4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B69CF-8AEA-4291-94A1-0DF04F60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69502-5536-4C21-A9E8-7ED42598D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6B1FC-D385-41B0-8116-CED935C2F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E08D7-3F22-4769-A516-C00FD8C0F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6207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电气自动化专业职业生涯规划个人核心竞争力的提升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个人核心竞争力的重要性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提升个人核心竞争力的方法与途径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电气自动化专业是一门研究电力系统及其自动化控制技术的学科，涉及电力电子技术、计算机技术、电机与电力拖动等多方面知识。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电气自动化专业具有技术密集、应用广泛、发展迅速等特点，是现代工业发展的重要支撑。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包括发电、输电、配电等环节的自动化控制和监测。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实现生产过程中的电机控制、自动化生产线、智能制造等方面的应用。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应用于城市轨道交通、高速公路监控与收费系统等领域。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支持风能、太阳能等新能源的开发利用，实现绿色能源的稳定传输和分配。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电力系统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工业自动化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智能交通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随着信息技术的发展，电气自动化专业将更加注重数字化转型，实现智能化控制和数据分析。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物联网技术集成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绿色能源与可持续发展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人工智能技术在电气自动化领域的应用将逐渐普及，提高自动化系统的智能水平。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物联网技术将与电气自动化技术深度融合，实现设备间的互联互通和协同工作。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电气自动化专业将更加关注绿色能源的开发利用，推动可持续发展目标的实现。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个人核心竞争力的重要性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个人核心竞争力的定义与特点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个人核心竞争力是指个体在长期的学习、实践和成长过程中形成的，相较于其他竞争者更具优势的，独特的、不易被模仿的能力和素质。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个人核心竞争力具有独特性、不可复制性、价值性和发展性等特点，是个人在职业生涯中获得成功的重要保障。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提高就业竞争力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具备个人核心竞争力的求职者更容易获得企业的青睐，提高就业成功率。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提升职业发展空间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个人核心竞争力有助于个体在职业生涯中获得更好的发展机会，提升职业发展空间。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提高薪资待遇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具备个人核心竞争力的个体往往能够获得更高的薪资待遇，提升生活水平。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个人核心竞争力在职业生涯中的作用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如何提升个人核心竞争力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创新思维与问题解决能力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培养创新思维和问题解决能力，提升自己在工作中的创新能力。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积极参与实践活动，积累实际工作经验，提高自己的实践能力。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持续学习与知识更新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不断学习新知识、新技能，提升自己的专业素养和综合能力。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沟通与团队协作能力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加强沟通与团队协作能力的培养，提高自己在团队中的协作能力。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自我管理与时间管理能力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提升自我管理与时间管理能力，提高工作效率和自我发展能力。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根据个人兴趣、能力和市场需求，确定电气自动化专业领域的职业方向，如电气工程师、自动化工程师、研发工程师等。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设定明确的职业发展目标，包括长期目标、中期目标和短期目标，以便在职业生涯中逐步实现。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https://d.book118.com/348062070126006037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2024-09-17T20:58:18.721</cp:lastPrinted>
  <dcterms:created xsi:type="dcterms:W3CDTF">2024-09-17T12:58:18Z</dcterms:created>
  <dcterms:modified xsi:type="dcterms:W3CDTF">2024-09-17T12:58:20Z</dcterms:modified>
</cp:coreProperties>
</file>