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32E6A-F65A-476B-BAB5-34C471B46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7E8AC-587D-4067-A64C-CCD82BAE2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C92A6-E555-403C-A019-AF36E32D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3FBD2-E6A5-42E7-A930-6EB5442B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F02DD2-5990-4F46-9A06-D04E0953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19940-2D12-4306-B613-5461CDDB2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BDE7C-866C-4A9F-8E49-9CBEB807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F99D0-660F-44A9-B3FB-58739FB97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01415-B116-4038-A9A2-BB2CE770B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81E8A-0AA4-4F9C-9152-722A5235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6F175-E16A-4767-9C64-C38BEDE7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3004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大班教研组工作总结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制定大班本学期的教学计划，明确教学目标，确保教学内容的完整性和系统性。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确定教学重点和难点，为教师提供教学指导，帮助学生更好地掌握知识。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结合大班学生的实际情况，制定个性化的教学目标，满足不同学生的学习需求。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本学期的教学计划与目标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引入多种教学方法，如案例分析、小组讨论、角色扮演等，激发学生的学习兴趣和主动性。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定期评估教学方法的效果，根据评估结果进行调整和改进，提高教学质量。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优化课程设计，注重理论与实践相结合，提高课程的实用性和趣味性。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组织定期的教研活动，如集体备课、教学观摩、教学研讨等，促进教师之间的交流与合作。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实施教研活动的考核与评价，及时反馈活动效果，为后续教研活动的改进提供依据。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鼓励教师积极参与教研活动，提高教师的专业素养和教学能力。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教研活动的组织和实施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制定详细的教学计划和目标，确保教学内容的准确性和完整性。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定期组织教研活动，加强教师之间的交流与合作，提升教学水平。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教学质量提升的措施及效果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引入多媒体和网络教学资源，丰富教学手段，提高学生的学习兴趣。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教学质量提升的措施及效果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03" r="1170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652" r="765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学生整体成绩稳步提升，优秀率和及格率均有明显提高。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教师教学方法得到改进，课堂氛围更加活跃，学生参与度增强。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学生综合素质得到提高，在各类竞赛和活动中表现优异。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教学质量提升的措施及效果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大部分学生成绩稳步提升，学困生转化效果显著。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在校园文化活动和社会实践中表现突出，展现了大班学生的风采。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学生成绩进步情况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教师针对不同层次的学生制定个性化辅导方案，促进全体学生共同进步。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在各类学科竞赛中屡获佳绩，为学校争光。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学生成绩的进步与表现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教研成果推广情况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定期组织校内教研成果展示活动，促进教师之间的交流与学习。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将优秀教学案例和教学方法整理成册，为其他教师提供参考和借鉴。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教研成果的推广与应用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通过公开课、观摩课等形式，邀请其他学校教师来我校交流学习。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教研成果的推广与应用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https://d.book118.com/348063004131006040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2024-09-19T10:34:13.887</cp:lastPrinted>
  <dcterms:created xsi:type="dcterms:W3CDTF">2024-09-19T02:34:13Z</dcterms:created>
  <dcterms:modified xsi:type="dcterms:W3CDTF">2024-09-19T02:34:16Z</dcterms:modified>
</cp:coreProperties>
</file>