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9F6BA-CB10-494E-8120-D62E123DA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AC7CCF-EFD2-41DB-B4DA-69FA1623D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3701F-5755-43DD-9F31-0A1A61806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6F2A84-78E8-470A-8747-8FC956530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04E970-07DC-4C60-87D0-87CE10BE5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DAC3BE-C18A-47CA-867B-A8CBE01E9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70B733-05FB-4031-9ED6-D83BBBC5F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6F6BBF-1A56-4630-AC3D-062717AE3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37077B-8A00-431D-8C4F-AC2E6F5D6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E6681-8CEC-4915-A478-187F315DD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7D992-DCAC-4DFF-A4B6-4214A3360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6300710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火灾风险防范与安全管理</a:t>
            </a:r>
            <a:endParaRPr lang="en-US" sz="39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2024-01-15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火灾风险分析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火灾风险防范措施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安全管理措施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案例分析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结论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9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3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b="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b="2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r="-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火灾风险防范与安全管理的意义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保护人民生命财产安全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火灾风险防范与安全管理可以有效降低火灾事故发生的概率，减少人员伤亡和财产损失。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维护社会稳定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火灾事故的发生往往会引起社会恐慌，影响社会稳定。通过火灾风险防范与安全管理，可以减少火灾事故对社会稳定的影响。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提高应急处置能力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火灾风险防范与安全管理可以提升应急处置能力，及时应对火灾事故，减少灾害损失。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科学管理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运用现代科技手段，建立火灾风险防范与安全管理体系，实现科学化、规范化的管理。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预防为主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火灾风险防范与安全管理的首要目标是预防火灾事故的发生，通过加强消防宣传、培训和演练，提高公众的消防意识和自救能力。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综合治理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整合政府、企业、社会等多方力量，形成综合治理的格局，共同应对火灾风险。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火灾风险防范与安全管理的目标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9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火灾风险分析</a:t>
            </a:r>
            <a:endParaRPr lang="en-US" sz="3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-5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b="-3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r="5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r="4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火灾风险的来源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如雷电、火山爆发、地震等自然灾害引起的火灾。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如乱丢烟蒂、玩火、纵火等行为引起的火灾。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如电气设备老化、燃气泄漏等引起的火灾。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如缺乏消防设施、消防通道堵塞等引起的火灾。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自然因素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人为因素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设施设备故障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安全管理缺失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E类火灾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由带电物体燃烧引起的火灾。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D类火灾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由可燃性粉尘或纤维燃烧引起的火灾，如煤粉、铝粉等。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C类火灾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由金属燃烧引起的火灾，如钠、镁等。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A类火灾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由固体物质燃烧引起的火灾，如木材、纸张、布料等。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B类火灾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由液体或可燃气体燃烧引起的火灾，如石油、天然气、液化气等。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火灾风险的分类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通过专家评估、经验判断等方式对火灾风险进行定性评估。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定性评估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通过建立数学模型、利用统计数据等方式对火灾风险进行定量评估。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定量评估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综合运用定性和定量评估方法，全面评估火灾风险。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综合评估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火灾风险的评估方法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9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火灾风险防范措施</a:t>
            </a:r>
            <a:endParaRPr lang="en-US" sz="3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定期检查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安装火灾报警器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制定安全规定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培训员工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预防措施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r="1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r="1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r="1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r="1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对设施进行定期检查，确保没有潜在的火灾隐患，如电线老化、设备过热等。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在关键区域安装火灾报警器，以便及时发现火情并采取相应措施。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制定并执行安全规定，如禁止吸烟、禁止携带易燃物品等，以降低火灾风险。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定期对员工进行火灾预防和应急处理培训，提高他们的安全意识和应对能力。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-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制定应急预案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定期演练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配备灭火器材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保持通讯畅通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应急措施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制定详细的应急预案，包括疏散路线、灭火措施等，以便在火灾发生时迅速应对。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在关键区域配备灭火器材，确保在火灾初期能够及时扑灭。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定期进行火灾演练，以提高员工在紧急情况下的反应速度和协作能力。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确保在火灾发生时能够及时通知所有人员，并保持通讯畅通，以便协调救援行动。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https://d.book118.com/348063007100006035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2024-09-14T11:59:22.577</cp:lastPrinted>
  <dcterms:created xsi:type="dcterms:W3CDTF">2024-09-14T03:59:22Z</dcterms:created>
  <dcterms:modified xsi:type="dcterms:W3CDTF">2024-09-14T03:59:24Z</dcterms:modified>
</cp:coreProperties>
</file>