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02711-A8A2-436D-AB72-F7671019D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FD1AF-CD6A-4C16-8A29-C95030294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A83C3-4489-4B1E-998A-5CAAB2628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B3754-CC02-4AE4-9CFB-28799EA1A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A880ED-E365-403D-9CD7-C71C2FE70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8DEA9D-E53D-4727-8CD6-020CC65E6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AB52AB-F3E3-479B-B917-724FD3071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B9CC7-0549-408D-B783-A63477D82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8B15A-2B90-4410-946D-A00BD3104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D5116-5FDD-414B-8A88-AE22F0766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B7B49-EAAE-4D19-A07C-9A74A974B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63073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今年年终工作总结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个人能力提升与成长轨迹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客户服务质量与满意度改善措施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明年工作计划与目标设定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成功推进并完成多个重要项目，包括A项目的策划与实施、B项目的需求调研与分析、C项目的测试与上线等。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项目推进与落实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积极参与团队协作，与团队成员保持良好沟通，共同解决工作中遇到的问题，提升整体工作效率。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通过参加培训、自我学习等方式，不断提升个人专业技能和综合素质，为更好地完成工作任务打下基础。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本年度销售额达到预期目标，较去年同期增长20%，其中新客户开发贡献突出。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客户满意度调查显示，我们的服务质量和响应速度得到客户的高度认可，满意度达到95%以上。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通过精细化管理、采购策略调整等措施，有效控制成本支出，实现成本节约10%的目标。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优质服务获得客户认可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凭借优质的服务和良好的口碑，赢得多个重要客户的信任和合作机会。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团队协作成果显著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与团队成员紧密合作，共同完成多个复杂项目，提升公司整体竞争力。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成功推广一款创新产品，市场占有率达到预期目标，为公司带来新的增长点。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突出成果与亮点展示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今年我们尝试了敏捷开发模式，通过短周期迭代和持续反馈，提高了团队的响应速度和项目质量。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团队协作模式创新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跨部门协作强化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效果评估机制建立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加强了与市场、销售等部门的沟通与协作，确保项目需求准确理解和高效执行。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制定了团队协作效果评估标准，通过定期评审和反馈，不断改进团队协作模式，提升整体绩效。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团队协作模式优化及效果评估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实践应用场景设计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针对工作中常见的沟通难题，设计了多个实践应用场景，让团队成员在实际操作中掌握沟通技巧。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组织了多场沟通技巧培训课程，包括倾听、表达、反馈等方面的技巧，提高了团队成员的沟通能力。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沟通效果改进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通过对沟通效果的定期评估和反馈，团队成员逐渐形成了积极、有效的沟通习惯，减少了误解和冲突。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24" r="167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沟通技巧培训与实践应用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除了定期的会议和邮件沟通外，还引入了企业社交平台等工具，丰富了内部沟通渠道。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内部沟通渠道多样化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建立了匿名反馈机制，鼓励团队成员积极提出意见和建议，促进了问题的及时发现和解决。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通过定期发布项目进展、工作成果等信息，提高了团队内部信息共享的透明度，增强了团队凝聚力。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信息共享透明度提升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内部沟通渠道拓展及反馈机制完善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个人能力提升与成长轨迹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在编程和软件开发方面取得了显著进步，掌握了多种编程语言和开发工具。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通过参加行业研讨会和培训课程，不断更新和扩展了专业知识体系。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熟练掌握了项目管理和团队协作技能，成功领导并完成了多个重要项目。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专业技能水平提高情况汇报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面对项目进度严重滞后的挑战，积极协调资源，优化工作流程，最终使项目在规定时间内成功完成。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在解决一项复杂的技术难题时，通过深入研究和分析，提出了创新的解决方案，并成功实施。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91" b="1439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565" b="656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在处理一起突发的客户投诉事件中，迅速响应并妥善处理，维护了公司声誉和客户关系。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挑战性问题解决能力锻炼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https://d.book118.com/348063073100006041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2024-09-20T11:01:26.136</cp:lastPrinted>
  <dcterms:created xsi:type="dcterms:W3CDTF">2024-09-20T03:01:26Z</dcterms:created>
  <dcterms:modified xsi:type="dcterms:W3CDTF">2024-09-20T03:01:28Z</dcterms:modified>
</cp:coreProperties>
</file>