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72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0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B78EC-B118-48F7-AADC-40791CE74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C4141-E6C4-47D3-9009-576CFE78C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5A099-AB60-4043-9A75-C670A0EDD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6BF52-5DBC-4375-805E-B5537D4A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D4DB0-4B70-43AC-98C8-243363BDC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94FFB-CFE3-4CA8-A595-9CF1DC962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570C5D-8833-48A7-936C-0F394BD22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F91F4-4038-4AF5-BC38-A7C3C22C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1098A-316D-454C-A4C7-2C3F6056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BBB0-609C-4FB1-BDDB-76A6EBFD1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265DF-E522-4E88-ADA2-5E660E181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719" r:id="rId2"/>
    <p:sldLayoutId id="2147498720" r:id="rId3"/>
    <p:sldLayoutId id="2147498721" r:id="rId4"/>
    <p:sldLayoutId id="2147498722" r:id="rId5"/>
    <p:sldLayoutId id="2147498723" r:id="rId6"/>
    <p:sldLayoutId id="2147498724" r:id="rId7"/>
    <p:sldLayoutId id="2147498725" r:id="rId8"/>
    <p:sldLayoutId id="2147498726" r:id="rId9"/>
    <p:sldLayoutId id="2147498727" r:id="rId10"/>
    <p:sldLayoutId id="214749872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3100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年度项目执行情况及关键成果PPT大纲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项目背景和目标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项目执行情况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项目关键成果展示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项目总结和展望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https://d.book118.com/348063100074006027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年度项目执行情况及关键成果PPT大纲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2024-09-05T11:50:09.328</cp:lastPrinted>
  <dcterms:created xsi:type="dcterms:W3CDTF">2024-09-05T03:50:09Z</dcterms:created>
  <dcterms:modified xsi:type="dcterms:W3CDTF">2024-09-05T03:50:12Z</dcterms:modified>
</cp:coreProperties>
</file>