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F5072-B523-4EBC-B3EC-E8EFE74AA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A0653-34A8-4B9C-8463-476849AB1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118BB-0D2F-43DE-B696-ACA886FCA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FD3BE-420D-4E3E-B1FF-918D60927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0A717-FD1F-4C89-86D5-10DD0BAD5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6C5B8-43B2-4065-9968-24D1A8730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3CB82-0CA1-4287-98A2-09C38A52D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F5666-CF48-4FAD-9F99-484883B15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EFD13-9956-4A77-8B2B-8A3871C60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7CDA2-C30C-44CB-A715-08AC19DF9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90867-DB7B-44CD-BEA3-06D6CBC30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510606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电商父亲节活动方案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商品选品与优惠设置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父亲节作为一个重要的消费节点，市场规模逐年扩大，涉及礼品、服饰、家居用品等多个领域。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消费者越来越注重个性化、品质化的礼物选择，同时健康、实用也是重要的消费趋势。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父亲节市场现状及趋势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电商平台能够提供丰富的商品选择，满足不同消费者的个性化需求。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583" r="3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通过平台优惠、促销等手段，电商平台能够提供具有竞争力的价格。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电商平台提供一站式购物体验，消费者可以随时随地浏览和购买商品。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电商平台竞争优势分析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8964" r="3896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通过提供优质的购物体验和售后服务，增强用户对平台的信任和黏性。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通过父亲节活动，提升电商平台在目标用户群体中的品牌知名度。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借助活动优惠和促销手段，吸引更多消费者购买，实现销售增长。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通过宣传文案、海报等视觉元素，展现父爱的深沉与伟大，唤起用户对父亲的感恩之情。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父爱如山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推出感恩回馈活动，鼓励用户表达对父亲的感激之情，如写一封感谢信、拍摄一段感恩视频等。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感恩回馈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设置亲情互动环节，如父子/父女合影、一起完成挑战任务等，增进亲子之间的感情。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突出父爱主题，传递感恩情感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线上互动游戏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开发一款与父爱主题相关的线上互动游戏，让用户在游戏中感受父爱的温暖，同时增加活动的趣味性和互动性。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短视频征集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发起短视频征集活动，邀请用户分享与父亲之间的温馨瞬间或感人故事，评选出优秀作品并给予奖励。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邀请知名主播进行直播带货，推荐适合送给父亲的特色礼品，提高用户购买意愿。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创新活动形式，吸引用户参与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推出个性化定制服务，允许用户根据父亲的兴趣爱好和需求定制专属礼品，如定制T恤、刻字手表等。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定制礼品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设计一系列具有创意和实用性的礼品，如多功能工具箱、智能健身器材等，满足父亲在生活和工作中的需求。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创意礼品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推出一系列能够表达情感的礼品，如感恩贺卡、手写情书等，帮助用户传递对父亲的感激之情。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情感礼品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打造特色礼品，满足个性化需求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活动时间规划及流程安排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确定活动的起始和结束时间，通常选择在父亲节前后的一个周末进行，以便吸引更多消费者参与。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制定详细的活动流程，包括活动前期准备、活动进行以及活动后期的收尾工作等。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通过社交媒体、电子邮件、短信和电话等多种渠道进行宣传推广，吸引潜在消费者关注并参与活动。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设计吸引人的宣传海报、广告文案等，突出活动的主题和亮点，提高消费者的参与意愿。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宣传推广策略制定与实施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https://d.book118.com/348065106067006044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2024-09-24T16:14:56.234</cp:lastPrinted>
  <dcterms:created xsi:type="dcterms:W3CDTF">2024-09-24T08:14:56Z</dcterms:created>
  <dcterms:modified xsi:type="dcterms:W3CDTF">2024-09-24T08:14:58Z</dcterms:modified>
</cp:coreProperties>
</file>