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UBPED+MS-UIGothic"/>
      <p:regular r:id="rId15"/>
    </p:embeddedFont>
    <p:embeddedFont>
      <p:font typeface="HFSVNM+RNKFII+MicrosoftYaHei"/>
      <p:regular r:id="rId16"/>
    </p:embeddedFont>
    <p:embeddedFont>
      <p:font typeface="HRJJTD+INRFAK+ArialMT"/>
      <p:regular r:id="rId17"/>
    </p:embeddedFont>
    <p:embeddedFont>
      <p:font typeface="SALASV+UIFTSR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C6F6B-FE04-45D2-8533-E764B83DE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AFC5B-2181-41BF-864F-FAFAC1E0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CE544-8B2E-449A-BFA8-6905A0841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28452-A374-4167-BFA8-C9E3A84C8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C9288-10BA-42E6-86F3-575D18271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2C665-60FC-4FC2-97C0-EF93AEFE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87C238-10D7-4FB4-AA1C-E32F0EEBF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753B2-7AA5-4BA0-94ED-10A33E8A5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06C8D-B768-4B93-B995-CD0D9077D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4C721-E138-4DF7-AF61-38B5D97B9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B1D20-F65C-4A94-A0FA-DDC2016D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66071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28925" y="1885469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5150" spc="23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5150" spc="25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险课</a:t>
            </a:r>
            <a:r>
              <a:rPr sz="5150">
                <a:solidFill>
                  <a:srgbClr val="EB554D"/>
                </a:solidFill>
                <a:latin typeface="BUBPED+MS-UIGothic"/>
                <a:cs typeface="BUBPE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HFSVNM+RNKFII+MicrosoftYaHei"/>
                <a:cs typeface="HFSVNM+RNKFII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4790382" cy="32066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HRJJTD+INRFAK+ArialMT"/>
                <a:cs typeface="HRJJTD+INRFAK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险简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HRJJTD+INRFAK+ArialMT"/>
                <a:cs typeface="HRJJTD+INRFAK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的保障范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HRJJTD+INRFAK+ArialMT"/>
                <a:cs typeface="HRJJTD+INRFAK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如何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购买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险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HRJJTD+INRFAK+ArialMT"/>
                <a:cs typeface="HRJJTD+INRFAK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的理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流程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HRJJTD+INRFAK+ArialMT"/>
                <a:cs typeface="HRJJTD+INRFAK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常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EB554D"/>
                </a:solidFill>
                <a:latin typeface="BUBPED+MS-UIGothic"/>
                <a:cs typeface="BUBPED+MS-UIGothic"/>
              </a:rPr>
              <a:t>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SALASV+UIFTSR+MicrosoftYaHei-Bold"/>
                <a:cs typeface="SALASV+UIFTS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43375" y="5373739"/>
            <a:ext cx="4487488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3050" spc="25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3050" spc="23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3050" spc="25">
                <a:solidFill>
                  <a:srgbClr val="EB554D"/>
                </a:solidFill>
                <a:latin typeface="SimSun"/>
                <a:cs typeface="SimSun"/>
              </a:rPr>
              <a:t>险简</a:t>
            </a:r>
            <a:r>
              <a:rPr sz="3050">
                <a:solidFill>
                  <a:srgbClr val="EB554D"/>
                </a:solidFill>
                <a:latin typeface="BUBPED+MS-UIGothic"/>
                <a:cs typeface="BUBPED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95270" y="111940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BUBPED+MS-UIGothic"/>
                <a:cs typeface="BUBPED+MS-UIGothic"/>
              </a:rPr>
              <a:t>定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83055" y="169074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提供全面保障的保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险产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品，覆盖各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，如房屋、室内装潢、家具、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68030" y="2098580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35735"/>
                </a:solidFill>
                <a:latin typeface="BUBPED+MS-UIGothic"/>
                <a:cs typeface="BUBPED+MS-UIGothic"/>
              </a:rPr>
              <a:t>保障范</a:t>
            </a:r>
            <a:r>
              <a:rPr sz="2000" spc="23">
                <a:solidFill>
                  <a:srgbClr val="F35735"/>
                </a:solidFill>
                <a:latin typeface="SimSun"/>
                <a:cs typeface="SimSun"/>
              </a:rPr>
              <a:t>围</a:t>
            </a:r>
            <a:r>
              <a:rPr sz="2000" spc="25">
                <a:solidFill>
                  <a:srgbClr val="F35735"/>
                </a:solidFill>
                <a:latin typeface="BUBPED+MS-UIGothic"/>
                <a:cs typeface="BUBPED+MS-UIGothic"/>
              </a:rPr>
              <a:t>广泛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0165" y="301281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覆盖家庭各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类财产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家庭提供全面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70165" y="335571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的保障。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280920" y="37533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BUBPED+MS-UIGothic"/>
                <a:cs typeface="BUBPED+MS-UIGothic"/>
              </a:rPr>
              <a:t>保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期限灵活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79815" y="45122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35735"/>
                </a:solidFill>
                <a:latin typeface="BUBPED+MS-UIGothic"/>
                <a:cs typeface="BUBPED+MS-UIGothic"/>
              </a:rPr>
              <a:t>保</a:t>
            </a:r>
            <a:r>
              <a:rPr sz="2000" spc="25">
                <a:solidFill>
                  <a:srgbClr val="F35735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35735"/>
                </a:solidFill>
                <a:latin typeface="BUBPED+MS-UIGothic"/>
                <a:cs typeface="BUBPED+MS-UIGothic"/>
              </a:rPr>
              <a:t>合理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583055" y="46676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根据客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不同的保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期限，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一般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一年期。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724140" y="5426447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根据不同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和保障范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制定保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保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险类</a:t>
            </a: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型与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BUBPED+MS-UIGothic"/>
                <a:cs typeface="BUBPED+MS-UIGothic"/>
              </a:rPr>
              <a:t>保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险类</a:t>
            </a:r>
            <a:r>
              <a:rPr sz="1550">
                <a:solidFill>
                  <a:srgbClr val="EB554D"/>
                </a:solidFill>
                <a:latin typeface="BUBPED+MS-UIGothic"/>
                <a:cs typeface="BUBPED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主要有普通型家庭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两全保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、投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型家庭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EB554D"/>
                </a:solidFill>
                <a:latin typeface="BUBPED+MS-UIGothic"/>
                <a:cs typeface="BUBPED+MS-UIGothic"/>
              </a:rPr>
              <a:t>建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根据个人需求和家庭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合适的保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险类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型，如需投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保障双重功能可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型家庭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保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的重要性与意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3257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保障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180567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保障，有效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避因自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然灾害、意外事故等造成的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26751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安心生活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06805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安心生活，无需担心家庭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安全，减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心理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3974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维护权</a:t>
            </a:r>
            <a:r>
              <a:rPr sz="2000">
                <a:solidFill>
                  <a:srgbClr val="EB554D"/>
                </a:solidFill>
                <a:latin typeface="BUBPED+MS-UIGothic"/>
                <a:cs typeface="BUBPED+MS-UIGothic"/>
              </a:rPr>
              <a:t>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440219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安全提供法律保障，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合法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益。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00265" y="529580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社会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稳</a:t>
            </a:r>
            <a:r>
              <a:rPr sz="2000">
                <a:solidFill>
                  <a:srgbClr val="EB554D"/>
                </a:solidFill>
                <a:latin typeface="BUBPED+MS-UIGothic"/>
                <a:cs typeface="BUBPED+MS-UIGothic"/>
              </a:rPr>
              <a:t>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00265" y="5705213"/>
            <a:ext cx="37961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，减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担，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SALASV+UIFTSR+MicrosoftYaHei-Bold"/>
                <a:cs typeface="SALASV+UIFTS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57270" y="5373739"/>
            <a:ext cx="583453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BUBPED+MS-UIGothic"/>
                <a:cs typeface="BUBPED+MS-UIGothic"/>
              </a:rPr>
              <a:t>家庭</a:t>
            </a:r>
            <a:r>
              <a:rPr sz="3050" spc="25">
                <a:solidFill>
                  <a:srgbClr val="EB554D"/>
                </a:solidFill>
                <a:latin typeface="SimSun"/>
                <a:cs typeface="SimSun"/>
              </a:rPr>
              <a:t>财产综</a:t>
            </a:r>
            <a:r>
              <a:rPr sz="3050" spc="23">
                <a:solidFill>
                  <a:srgbClr val="EB554D"/>
                </a:solidFill>
                <a:latin typeface="BUBPED+MS-UIGothic"/>
                <a:cs typeface="BUBPED+MS-UIGothic"/>
              </a:rPr>
              <a:t>合保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险</a:t>
            </a:r>
            <a:r>
              <a:rPr sz="3050" spc="23">
                <a:solidFill>
                  <a:srgbClr val="EB554D"/>
                </a:solidFill>
                <a:latin typeface="BUBPED+MS-UIGothic"/>
                <a:cs typeface="BUBPED+MS-UIGothic"/>
              </a:rPr>
              <a:t>的保障范</a:t>
            </a:r>
            <a:r>
              <a:rPr sz="3050">
                <a:solidFill>
                  <a:srgbClr val="EB554D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保障的家庭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财产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63434" y="120386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BUBPED+MS-UIGothic"/>
                <a:cs typeface="BUBPED+MS-UIGothic"/>
              </a:rPr>
              <a:t>房屋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63434" y="1683758"/>
            <a:ext cx="37225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包括房屋主体、屋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顶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、地板、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窗等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部分以及内部装修和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63434" y="25532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室内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财产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63434" y="2946138"/>
            <a:ext cx="36489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家具、家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、厨具、衣物、床上用品等日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常生活所需的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和物品。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163434" y="385244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珠宝首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163434" y="4280272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石、翡翠等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重珠宝首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63434" y="51738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BUBPED+MS-UIGothic"/>
                <a:cs typeface="BUBPED+MS-UIGothic"/>
              </a:rPr>
              <a:t>其他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财产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63434" y="558329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品、古董、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邮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票等具有特殊价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163434" y="592619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UBPED+MS-UIGothic"/>
                <a:cs typeface="BUBPED+MS-UIGothic"/>
              </a:rPr>
              <a:t>物品。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保障的家庭成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BUBPED+MS-UIGothic"/>
                <a:cs typeface="BUBPED+MS-UIGothic"/>
              </a:rPr>
              <a:t>投保人及家庭成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 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通常保障投保人及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家庭成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的人身安全和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UBPED+MS-UIGothic"/>
                <a:cs typeface="BUBPED+MS-UIGothic"/>
              </a:rPr>
              <a:t>家庭保姆或佣人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BPED+MS-UIGothic"/>
                <a:cs typeface="BUBPED+MS-UIGothic"/>
              </a:rPr>
              <a:t>一些特定的家庭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财产综</a:t>
            </a:r>
            <a:r>
              <a:rPr sz="1350">
                <a:solidFill>
                  <a:srgbClr val="FFFFFF"/>
                </a:solidFill>
                <a:latin typeface="BUBPED+MS-UIGothic"/>
                <a:cs typeface="BUBPED+MS-UIGothic"/>
              </a:rPr>
              <a:t>合保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险计</a:t>
            </a:r>
            <a:r>
              <a:rPr sz="1350">
                <a:solidFill>
                  <a:srgbClr val="FFFFFF"/>
                </a:solidFill>
                <a:latin typeface="BUBPED+MS-UIGothic"/>
                <a:cs typeface="BUBPED+MS-UIGothic"/>
              </a:rPr>
              <a:t>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BPED+MS-UIGothic"/>
                <a:cs typeface="BUBPED+MS-UIGothic"/>
              </a:rPr>
              <a:t>保障家庭保姆或佣人的意外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FFFFFF"/>
                </a:solidFill>
                <a:latin typeface="BUBPED+MS-UIGothic"/>
                <a:cs typeface="BUBPED+MS-UIGothic"/>
              </a:rPr>
              <a:t>害和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产损</a:t>
            </a:r>
            <a:r>
              <a:rPr sz="1350">
                <a:solidFill>
                  <a:srgbClr val="FFFFFF"/>
                </a:solidFill>
                <a:latin typeface="BUBPED+MS-UIGothic"/>
                <a:cs typeface="BUBPED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BUBPED+MS-UIGothic"/>
                <a:cs typeface="BUBPED+MS-UIGothic"/>
              </a:rPr>
              <a:t>保障的期限与范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BUBPED+MS-UIGothic"/>
                <a:cs typeface="BUBPED+MS-UIGothic"/>
              </a:rPr>
              <a:t>保障期限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财产综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合保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的保障期限通常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一年，可以在到期前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择续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保。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BUBPED+MS-UIGothic"/>
                <a:cs typeface="BUBPED+MS-UIGothic"/>
              </a:rPr>
              <a:t>保障范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保障范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覆盖因火灾、雷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、盗窃、爆炸等意外事故和自然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灾害造成的家庭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失。此外，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可能包括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第三者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任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的保障，如因家庭成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或家庭保姆的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失造成他人的人身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害或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00000"/>
                </a:solidFill>
                <a:latin typeface="BUBPED+MS-UIGothic"/>
                <a:cs typeface="BUBPED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https://d.book118.com/348066071026006046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BUBPED+MS-UIGothic</vt:lpstr>
      <vt:lpstr>SimSun</vt:lpstr>
      <vt:lpstr>HFSVNM+RNKFII+MicrosoftYaHei</vt:lpstr>
      <vt:lpstr>HRJJTD+INRFAK+ArialMT</vt:lpstr>
      <vt:lpstr>Times New Roman</vt:lpstr>
      <vt:lpstr>SALASV+UIFTSR+MicrosoftYaHei-Bold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2024-09-26T23:44:42.065</cp:lastPrinted>
  <dcterms:created xsi:type="dcterms:W3CDTF">2024-09-26T15:44:42Z</dcterms:created>
  <dcterms:modified xsi:type="dcterms:W3CDTF">2024-09-26T15:44:43Z</dcterms:modified>
</cp:coreProperties>
</file>