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EA9D8-E66E-44A0-9C12-7847188C3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70839-7047-4BA9-BBC1-30858216D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321B1-0C4C-4425-B27C-C5BF213EB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80AD0-FAFA-4283-8FE0-12C8641B7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E86027-7D89-4540-9C7D-C97DE68EF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2A18D0-2E1F-4FD4-B55A-4CA34130B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AC65DA-C841-42D0-BDBD-85FEEB900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3602C-FB71-414A-93B8-E6B15F731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E2CDC-64F1-451A-B6E0-96DF26CFE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8685A-C9E2-46FB-AEA6-7E2F45B8A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65C8E-0A5C-4CF7-B939-C36C61AE3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67026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护理无菌操作原则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无菌操作原则概述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护理无菌操作的具体步骤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无菌操作的注意事项与常见错误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无菌操作的实践应用与案例分析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确保医疗护理过程中的无菌操作，防止感染和交叉污染。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随着医疗技术的进步，无菌操作在医疗护理中的地位日益重要，对于保障患者安全和治疗效果具有重要意义。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无菌操作是医疗护理的基本要求，是保障患者安全和治疗效果的前提。严格遵守无菌操作原则，可以降低感染和交叉污染的风险，提高医疗质量和患者满意度。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操作不仅是一种技术要求，更是一种职业道德和责任感的体现。它要求医护人员时刻保持高度的警觉和责任心，确保患者的安全和健康。同时，无菌操作也是评价一个医院、诊所管理水平和服务质量的重要指标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无菌操作的重要性和意义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无菌操作原则概述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017" b="140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无菌操作是指在医疗护理过程中，采取一系列措施防止微生物进入人体或污染无菌组织、无菌区域的操作。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无菌操作涉及到医疗护理的多个方面，如手术、注射、导尿、伤口处理等，其目的是防止微生物进入人体，从而降低感染的风险。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无菌操作的定义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无菌操作的原则包括保持环境清洁、严格区分无菌区与非无菌区、正确使用无菌物品和器材、避免交叉感染等。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保持环境清洁是无菌操作的基础，包括定期清洁和消毒操作台、地面和墙面。严格区分无菌区与非无菌区，确保无菌物品和器材不被污染。正确使用无菌物品和器材，遵循无菌操作规程，避免交叉感染。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无菌操作的原则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无菌操作的基本要求包括洗手、穿戴无菌手套和口罩、使用无菌溶液和器材、正确处理医疗废物等。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无菌操作前，医护人员需要充分洗手，确保手部清洁。穿戴无菌手套和口罩，以减少手部和口鼻部的微生物传播。使用无菌溶液和器材，确保其在使用前已经经过正确的消毒和灭菌处理。正确处理医疗废物，避免交叉感染和环境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无菌操作的基本要求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护理无菌操作的具体步骤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在接触患者前后、进行无菌操作前后，应按照六步洗手法彻底清洗双手，确保手心、手背、指缝和指甲均被清洗到位。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手消毒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在洗手的基础上，可以使用手部消毒液对手部进行消毒，以减少细菌数量。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洗手与手消毒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穿戴无菌手术衣和手套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在进行无菌操作前，应穿戴好无菌手术衣，确保手术衣覆盖全身，且手术衣无破损、潮湿或污染。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穿戴好手术衣后，应戴好无菌手套，确保手套完全覆盖手臂和手部，且无破损、潮湿或污染。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https://d.book118.com/348067026011006044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2024-09-23T21:18:38.258</cp:lastPrinted>
  <dcterms:created xsi:type="dcterms:W3CDTF">2024-09-23T13:18:38Z</dcterms:created>
  <dcterms:modified xsi:type="dcterms:W3CDTF">2024-09-23T13:18:40Z</dcterms:modified>
</cp:coreProperties>
</file>