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245C08-8345-4A14-B4A4-0230064F8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7CFD66-F097-484F-9402-80AB246571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F29F2-7D02-4E27-A896-3C41170A3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15F2FC-D2B8-40A1-8EB5-BB918E269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C7D7A73-BBE2-4EEB-BE80-517BC1FCE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8FD98B-0370-46F0-8C99-9B220B11D4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726E7A-468A-4DC8-BD20-A6C7712AD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C6A923-29EA-4672-97FC-AEB491A49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7293AA-D95A-4168-8279-91FC451BA4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D48821-F84B-443F-9CF6-CD06574FF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84337-12DD-47AA-BA9D-27B3A8794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7007705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预防接种ppt卡通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预防接种的种类和程序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预防接种的安全性和效果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预防接种的宣传和教育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预防接种的未来展望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20" r="1672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疫苗中含有经过处理的病原体或其成分，能够刺激免疫系统产生抗体，从而在以后接触到这种病原体时能够迅速防御。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预防接种是通过注射疫苗来预防疾病的一种措施。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通过大规模的预防接种，可以降低人群中的疾病发生率，最终消灭某些传染病。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控制和消灭传染病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提高人口素质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减轻医疗负担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预防接种能够保护个体免受疾病的侵害，提高个体的健康水平，从而整体提高人口素质。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预防接种能够减少医疗资源的使用，减轻医疗系统的负担。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预防接种的历史可以追溯到几个世纪前，最早使用的是“人痘”接种法，后来发展为使用经过处理的牛痘疫苗。现代疫苗技术则是在20世纪发展起来的。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目前全球范围内都在推广预防接种计划，许多国家都实行了强制性的预防接种规定。随着技术的不断发展，新的疫苗种类和接种方案也在不断涌现。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预防接种的历史与现状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预防接种的种类和程序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预防结核病。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卡介苗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预防脊髓灰质炎。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脊灰疫苗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预防百日咳、白喉、破伤风。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百白破疫苗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预防接种的种类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麻疹疫苗：预防麻疹。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乙肝疫苗：预防乙型肝炎。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A群流脑疫苗、A+C群流脑疫苗：预防流行性脑脊髓膜炎。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预防接种的种类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TextBox 21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预防接种的种类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7" name="TextBox 47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乙脑疫苗：预防流行性乙型脑炎。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9" name="TextBox 49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风疹疫苗：预防风疹。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1" name="TextBox 51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腮腺炎疫苗：预防腮腺炎。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3" name="TextBox 53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流感疫苗：预防流感。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在儿童出生后不久，按照免疫规划程序进行的免疫接种，如卡介苗、脊灰疫苗、百白破疫苗等。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基础免疫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在儿童生长过程中，根据需要进行的免疫接种，如麻疹疫苗、乙脑疫苗等。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加强免疫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预防接种的程序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确保儿童身体健康，无发热、咳嗽等症状，如有过敏史或特殊疾病需提前告知医生。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接种前注意事项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留观30分钟，避免剧烈运动和洗澡，注意观察儿童有无不良反应，如有异常及时就医。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接种后注意事项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不同疫苗的接种时间间隔不同，需按照医生建议的时间进行接种。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接种时间间隔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https://d.book118.com/348070077056006037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2024-09-17T06:18:52.153</cp:lastPrinted>
  <dcterms:created xsi:type="dcterms:W3CDTF">2024-09-16T22:18:52Z</dcterms:created>
  <dcterms:modified xsi:type="dcterms:W3CDTF">2024-09-16T22:18:54Z</dcterms:modified>
</cp:coreProperties>
</file>