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DB25A-216B-47A6-BD70-36673540E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775FE-B06B-49A3-A05D-CC86AA985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9A72D7-E827-4ED9-B0ED-75A9AB0ED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0415C-29C1-49EA-AFE7-B8590FD02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837B62-6359-4FBC-B507-2288250F5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CD7FC3-8C71-4B8E-BA2B-EFCA44023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3FA97D-338D-4E4A-8E89-7C600BAFB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73CC3-1426-41E7-A9F9-211F18912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15C760-9608-4DB6-ADCB-02BD918FF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3316C-0EA8-4005-8470-E7FD339DB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60B8A-B4EC-421C-87CA-AE7562D744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7013307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小儿支气管哮喘护理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小儿支气管哮喘的护理要点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支气管哮喘的预防与控制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小儿支气管哮喘的常见误区与纠正方法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小儿支气管哮喘护理案例分享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16" r="2761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190" r="361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支气管哮喘是一种慢性气道炎症性疾病，由多种细胞和细胞组分参与，通常表现为气道高反应性。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具有反复发作性、可逆性、季节性等特点，常在夜间和清晨发作或加剧。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哮喘具有明显的家族聚集性，与基因遗传有关。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包括过敏原、空气污染、吸烟、气候变化等。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如病毒、细菌等引起的呼吸道感染，可诱发哮喘发作。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支气管哮喘的病因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012" r="1601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支气管哮喘的症状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反复发作的喘息，多在夜间和清晨发作或加剧。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咳嗽是哮喘的常见症状，多为干咳或咳白色泡沫痰。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感到胸部有压迫感，呼吸不畅。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呼吸急促、费力，严重时可出现鼻翼煽动、三凹征等症状。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喘息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小儿支气管哮喘的护理要点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避免过敏原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合理穿着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定期清洗床上用品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定期开窗通风，保持室内空气新鲜，减少病菌滋生。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避免接触烟雾、花粉、动物毛发等过敏原，保持室内清洁卫生。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为孩子选择舒适、透气的衣物，避免穿着过紧或过厚。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床单、被套等床上用品应定期清洗，保持清洁卫生。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确保孩子饮食均衡，摄入足够的蛋白质、维生素和矿物质。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避免给孩子食用可能引起过敏的食物，如海鲜、牛奶等。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避免过敏食物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鼓励孩子适量饮水，保持呼吸道湿润。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避免给孩子饮用含糖、含咖啡因的刺激性饮料。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避免刺激性饮料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注意观察孩子的情绪变化，及时发现并处理焦虑、抑郁等不良情绪。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关注孩子情绪变化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与孩子保持良好的沟通，了解他们的想法和感受，给予支持和鼓励。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与孩子沟通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帮助孩子了解自己的疾病，让他们知道如何控制和管理哮喘，建立信心。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建立信心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如孩子情绪问题严重，可寻求专业心理医生的帮助。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寻求专业帮助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支气管哮喘的预防与控制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https://d.book118.com/348070133076006040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2024-09-19T02:21:01.720</cp:lastPrinted>
  <dcterms:created xsi:type="dcterms:W3CDTF">2024-09-18T18:21:01Z</dcterms:created>
  <dcterms:modified xsi:type="dcterms:W3CDTF">2024-09-18T18:21:03Z</dcterms:modified>
</cp:coreProperties>
</file>