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A4D7E-5595-4E0F-9E93-0138CACA9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BA98B-2EBE-484D-802D-FADFDBC42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3F1D0-29F7-4B5C-9872-AC0BBF7A8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8F00D-DD56-4FA5-BA72-EC0DD3BC6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71E0DF-E930-4AD5-9F13-C18915EC7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07762D-BA19-4824-9CF0-07E1B0B51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F5673C-8F10-4C17-B40B-06EC6676F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6136C5-06CB-4018-842D-4D38BE428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B895A6-7330-4BB5-AB8F-6F3ED85A2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572F9-20BA-4274-80F0-14C3ED179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503A2-99DE-4AF9-895C-DE601DFF1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7100407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技术规范的风险评估与控制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技术规范概述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技术规范与风险评估的关系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7153" b="715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通过对技术规范进行风险评估，可以识别出可能存在的风险点，为后续的风险控制提供依据。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评估技术规范的潜在风险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技术规范是指导技术实践的重要文件，其安全性和稳定性对于保障整个技术系统的正常运行至关重要。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保障技术规范的安全性和稳定性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通过对技术规范进行风险评估和控制，可以不断发现其中存在的问题和不足，进而推动技术规范的持续改进和完善。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促进技术规范的持续改进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技术规范风险评估结果和展望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汇报技术规范风险评估的结果，包括风险等级、影响范围等，并对未来可能的风险进行预测和展望。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技术规范风险评估的方法和流程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介绍如何进行技术规范的风险评估，包括评估的方法、流程、工具等。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技术规范风险控制措施和建议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针对评估中发现的风险点，提出相应的风险控制措施和建议，以保障技术规范的安全性和稳定性。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技术规范概述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2" b="10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技术规范的定义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技术规范是对技术系统、技术过程、技术产品等进行规定和描述的标准化文件。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它是一种具有普遍适用性的技术准则，用于指导技术实践、保障技术安全、促进技术进步。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技术规范能够确保技术系统、技术过程、技术产品等在设计、开发、运行、维护等各个环节中符合安全要求，降低事故风险。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保障技术安全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技术规范能够推动新技术的研究、开发和应用，提高技术水平和创新能力。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促进技术进步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技术规范能够实现技术资源的优化配置和高效利用，降低生产成本，提高产品质量和竞争力。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提高经济效益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768" b="1176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技术规范的重要性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https://d.book118.com/348071004075006046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2024-09-27T12:17:30.475</cp:lastPrinted>
  <dcterms:created xsi:type="dcterms:W3CDTF">2024-09-27T04:17:30Z</dcterms:created>
  <dcterms:modified xsi:type="dcterms:W3CDTF">2024-09-27T04:17:32Z</dcterms:modified>
</cp:coreProperties>
</file>