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5391A-FA4C-4C8A-A354-35F4710B9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045AFF-3F57-4874-A24D-64B6469C7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FA25D1-10BE-4C6B-83AD-72CE6429E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2C7D5-3FDC-4796-BFB8-71BB2A459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E8A1DC-97B9-443B-B624-82B7E4B3B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231EC-A0D8-499A-B60D-6DD5979D1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3E0B6B-4881-491B-9575-E12C6FC48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578C27-7618-454A-83D9-A2FC83455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D3911-8910-404D-8E55-72E449B657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CA6499-27BC-47EE-BC41-17F63EEE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3DE10-B040-4170-BF1C-F2A2AF882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7113603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企业级应用的DevOps实践与优化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企业级应用DevOps概述
 DevOps实践的关键步骤
 企业级应用的DevOps流程
 DevOps工具和技术选择
 DevOps在企业级应用中的实施挑战
 DevOps实践的效果评估
 DevOps优化策略和方法
 企业级应用DevOps的未来发展趋势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企业级应用DevOps概述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企业级应用的DevOps实践与优化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企业级应用DevOps概述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企业级应用DevOps的定义与特性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企业级应用DevOps是一种软件开发方法，它强调开发（Dev）和运维（Ops）两个团队的紧密合作，以实现快速、高质量的软件交付。</a:t>
            </a:r>
          </a:p>
          <a:p>
            <a:r>
              <a:t>2. DevOps的核心理念是“持续交付”，即通过自动化和标准化的流程，使得软件的构建、测试、部署和运维等环节能够快速、高效地进行。</a:t>
            </a:r>
          </a:p>
          <a:p>
            <a:r>
              <a:t>3. DevOps的特性包括敏捷性、协作性、可靠性和可持续性，这些特性使得企业能够更好地应对市场变化，提高竞争力。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企业级应用DevOps的重要性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DevOps能够帮助企业提高软件交付的速度和质量，从而提高客户满意度和市场份额。</a:t>
            </a:r>
          </a:p>
          <a:p>
            <a:r>
              <a:t>2. DevOps能够提高企业的运营效率，降低运营成本，提高企业的盈利能力。</a:t>
            </a:r>
          </a:p>
          <a:p>
            <a:r>
              <a:t>3. DevOps能够提高企业的创新能力，使企业能够更快地推出新产品和服务，满足市场的需求。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企业级应用DevOps概述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企业级应用DevOps的实施步骤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首先，企业需要建立DevOps的文化和价值观，使得所有员工都能够接受和支持DevOps的理念和方法。</a:t>
            </a:r>
          </a:p>
          <a:p>
            <a:r>
              <a:t>2. 其次，企业需要建立DevOps的流程和工具，包括持续集成、持续交付、自动化测试、自动化部署等。</a:t>
            </a:r>
          </a:p>
          <a:p>
            <a:r>
              <a:t>3. 最后，企业需要对DevOps的实施效果进行评估和优化，以确保DevOps能够持续地为企业带来价值。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企业级应用DevOps的挑战与解决方案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企业级应用DevOps面临的挑战包括文化障碍、技术难题、人力资源问题等。</a:t>
            </a:r>
          </a:p>
          <a:p>
            <a:r>
              <a:t>2. 解决这些挑战的方法包括培训和教育、引入新技术和工具、优化人力资源管理等。</a:t>
            </a:r>
          </a:p>
          <a:p>
            <a:r>
              <a:t>3. 企业需要根据自身的实际情况，制定合适的DevOps实施策略和计划。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企业级应用DevOps概述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企业级应用DevOps的未来发展趋势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随着云计算、大数据、人工智能等新技术的发展，企业级应用DevOps将会有更多的应用场景和可能性。</a:t>
            </a:r>
          </a:p>
          <a:p>
            <a:r>
              <a:t>2. DevOps将会与其他新兴的软件开发方法和技术，如容器化、微服务、无服务器计算等，更加紧密地结合。</a:t>
            </a:r>
          </a:p>
          <a:p>
            <a:r>
              <a:t>3. DevOps将会在全球范围内得到更广泛的应用和推广，成为企业软件开发的标准模式。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DevOps实践的关键步骤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企业级应用的DevOps实践与优化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DevOps实践的关键步骤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DevOps实践的基础设施优化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采用云原生技术，如容器化和微服务架构，以提高系统的弹性和可扩展性。</a:t>
            </a:r>
          </a:p>
          <a:p>
            <a:r>
              <a:t>2. 利用自动化工具，如持续集成/持续部署（CI/CD）工具，来加速软件的开发和部署过程。</a:t>
            </a:r>
          </a:p>
          <a:p>
            <a:r>
              <a:t>3. 实施监控和日志管理，以便及时发现和解决问题，保证系统的稳定性和可靠性。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DevOps实践的流程改进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采用敏捷开发方法，如Scrum或Kanban，以提高开发效率和产品质量。</a:t>
            </a:r>
          </a:p>
          <a:p>
            <a:r>
              <a:t>2. 建立跨部门的沟通机制，如每日站会或迭代回顾会议，以促进团队协作和信息共享。</a:t>
            </a:r>
          </a:p>
          <a:p>
            <a:r>
              <a:t>3. 实施代码审查和测试驱动开发（TDD），以提高代码质量和减少缺陷。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DevOps实践的关键步骤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DevOps实践的文化转变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建立一种支持创新和快速试错的文化，鼓励团队成员积极参与和贡献。</a:t>
            </a:r>
          </a:p>
          <a:p>
            <a:r>
              <a:t>2. 提供持续学习和发展的机会，如培训和认证，以提升团队成员的技能和知识。</a:t>
            </a:r>
          </a:p>
          <a:p>
            <a:r>
              <a:t>3. 通过公开透明的信息分享，建立信任和责任感，以推动DevOps实践的实施。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DevOps实践的工具选择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根据项目的需求和团队的技术栈，选择合适的开发工具，如编程语言、版本控制系统和IDE。</a:t>
            </a:r>
          </a:p>
          <a:p>
            <a:r>
              <a:t>2. 选择适合的CI/CD工具，如Jenkins、GitLab CI或Travis CI，以实现自动化的软件构建和部署。</a:t>
            </a:r>
          </a:p>
          <a:p>
            <a:r>
              <a:t>3. 选择适合的监控和日志管理工具，如Prometheus、ELK Stack或Grafana，以实现系统的实时监控和问题定位。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DevOps实践的关键步骤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DevOps实践的性能优化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通过性能测试和负载测试，了解系统的性能瓶颈和瓶颈原因，以便进行针对性的优化。</a:t>
            </a:r>
          </a:p>
          <a:p>
            <a:r>
              <a:t>2. 利用缓存、数据库优化和负载均衡等技术，提高系统的响应速度和吞吐量。</a:t>
            </a:r>
          </a:p>
          <a:p>
            <a:r>
              <a:t>3. 通过容量规划和自动扩缩容，确保系统在高并发情况下的稳定性和可用性。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DevOps实践的安全策略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实施最小权限原则，只赋予用户必要的权限，以减少安全风险。</a:t>
            </a:r>
          </a:p>
          <a:p>
            <a:r>
              <a:t>2. 利用安全扫描和漏洞管理工具，如OWASP ZAP或Nessus，定期进行安全检查和漏洞修复。</a:t>
            </a:r>
          </a:p>
          <a:p>
            <a:r>
              <a:t>3. 建立应急响应机制，如事故响应计划和灾难恢复计划，以应对可能的安全事件。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企业级应用的DevOps流程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企业级应用的DevOps实践与优化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企业级应用的DevOps流程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企业级应用的DevOps流程概述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企业级应用的DevOps流程是一种将软件开发（Dev）和信息技术运营（Ops）紧密结合的方法，旨在提高软件交付速度、质量和可靠性。</a:t>
            </a:r>
          </a:p>
          <a:p>
            <a:r>
              <a:t>2. DevOps流程包括需求分析、设计、编码、测试、部署和维护等阶段，以及持续集成、持续交付和持续监控等关键技术。</a:t>
            </a:r>
          </a:p>
          <a:p>
            <a:r>
              <a:t>3. 通过实施DevOps流程，企业可以更快地响应市场变化，降低运营成本，提高客户满意度。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需求分析与设计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需求分析是DevOps流程的第一步，需要与企业各业务部门紧密合作，确保软件满足客户需求。</a:t>
            </a:r>
          </a:p>
          <a:p>
            <a:r>
              <a:t>2. 设计阶段需要考虑软件架构、模块划分、接口定义等方面，为后续开发和测试提供清晰的指导。</a:t>
            </a:r>
          </a:p>
          <a:p>
            <a:r>
              <a:t>3. 采用敏捷开发方法，以短周期迭代的方式进行需求分析和设计，以便快速适应市场变化。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企业级应用的DevOps流程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编码与测试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编码阶段需要遵循编码规范，保证代码质量和可维护性。</a:t>
            </a:r>
          </a:p>
          <a:p>
            <a:r>
              <a:t>2. 测试阶段包括单元测试、集成测试、系统测试和验收测试等多个层次，确保软件质量达到预期目标。</a:t>
            </a:r>
          </a:p>
          <a:p>
            <a:r>
              <a:t>3. 采用自动化测试工具，提高测试效率，降低人工测试成本。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持续集成与持续交付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持续集成是指将开发人员对软件的修改自动集成到主干代码库中，以便及时发现和解决问题。</a:t>
            </a:r>
          </a:p>
          <a:p>
            <a:r>
              <a:t>2. 持续交付是指将软件的新版本自动部署到生产环境，以便客户能够及时使用。</a:t>
            </a:r>
          </a:p>
          <a:p>
            <a:r>
              <a:t>3. 采用容器化技术，如Docker，实现软件的快速部署和扩展。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企业级应用的DevOps流程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持续监控与维护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持续监控是指对软件在生产环境中的运行状况进行实时监控，以便及时发现和解决问题。</a:t>
            </a:r>
          </a:p>
          <a:p>
            <a:r>
              <a:t>2. 采用监控工具，如Prometheus和Grafana，实现对软件性能、资源使用和故障的可视化管理。</a:t>
            </a:r>
          </a:p>
          <a:p>
            <a:r>
              <a:t>3. 维护阶段需要对软件进行定期更新和优化，以满足不断变化的业务需求和技术发展。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DevOps团队与文化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DevOps团队需要具备跨职能的技能，包括软件开发、运维、项目管理和沟通协作等。</a:t>
            </a:r>
          </a:p>
          <a:p>
            <a:r>
              <a:t>2. 建立以价值为导向的文化，鼓励团队成员积极参与决策和创新，以提高整体效率和质量。</a:t>
            </a:r>
          </a:p>
          <a:p>
            <a:r>
              <a:t>3. 通过培训和分享会等方式，提高团队成员的技能水平和知识储备，以适应不断变化的技术环境。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DevOps工具和技术选择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企业级应用的DevOps实践与优化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DevOps工具和技术选择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DevOps工具的选择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选择工具时，需要考虑工具的成熟度和稳定性，以及是否能满足企业的业务需求。</a:t>
            </a:r>
          </a:p>
          <a:p>
            <a:r>
              <a:t>2. 工具的易用性和可扩展性也是选择的重要因素，这将直接影响到开发和运维的效率。</a:t>
            </a:r>
          </a:p>
          <a:p>
            <a:r>
              <a:t>3. 同时，还需要考虑工具的成本，包括购买、维护和升级的成本。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DevOps技术的选型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技术选型需要根据企业的业务场景和技术架构来确定，例如，对于大型分布式系统，可能需要选择微服务架构和容器化技术。</a:t>
            </a:r>
          </a:p>
          <a:p>
            <a:r>
              <a:t>2. 技术选型还需要考虑技术的发展趋势和社区活跃度，选择有发展潜力和社区支持的技术。</a:t>
            </a:r>
          </a:p>
          <a:p>
            <a:r>
              <a:t>3. 同时，还需要考虑技术的兼容性和集成性，确保技术能够与企业现有的技术体系无缝集成。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DevOps工具和技术选择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DevOps工具链的建设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DevOps工具链是实现持续集成、持续交付和持续部署的基础，需要根据企业的业务需求和技术架构来设计和建设。</a:t>
            </a:r>
          </a:p>
          <a:p>
            <a:r>
              <a:t>2. 工具链的建设需要考虑工具的整合和自动化，以提高工作效率和质量。</a:t>
            </a:r>
          </a:p>
          <a:p>
            <a:r>
              <a:t>3. 同时，还需要建立工具链的监控和报警机制，确保工具链的稳定运行。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DevOps文化的推广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DevOps不仅仅是一种技术，更是一种文化，需要通过培训和实践来推广。</a:t>
            </a:r>
          </a:p>
          <a:p>
            <a:r>
              <a:t>2. 推广DevOps文化需要从上至下，从领导层到一线员工，都需要理解和接受DevOps的理念和方法。</a:t>
            </a:r>
          </a:p>
          <a:p>
            <a:r>
              <a:t>3. 同时，还需要通过案例分享和经验交流，提高员工对DevOps的认识和实践能力。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https://d.book118.com/348071136031006035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企业级应用DevOps概述</vt:lpstr>
      <vt:lpstr> 企业级应用DevOps概述</vt:lpstr>
      <vt:lpstr> 企业级应用DevOps概述</vt:lpstr>
      <vt:lpstr> 企业级应用DevOps概述</vt:lpstr>
      <vt:lpstr> DevOps实践的关键步骤</vt:lpstr>
      <vt:lpstr> DevOps实践的关键步骤</vt:lpstr>
      <vt:lpstr> DevOps实践的关键步骤</vt:lpstr>
      <vt:lpstr> DevOps实践的关键步骤</vt:lpstr>
      <vt:lpstr> 企业级应用的DevOps流程</vt:lpstr>
      <vt:lpstr> 企业级应用的DevOps流程</vt:lpstr>
      <vt:lpstr> 企业级应用的DevOps流程</vt:lpstr>
      <vt:lpstr> 企业级应用的DevOps流程</vt:lpstr>
      <vt:lpstr> DevOps工具和技术选择</vt:lpstr>
      <vt:lpstr> DevOps工具和技术选择</vt:lpstr>
      <vt:lpstr> DevOps工具和技术选择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2024-09-13T22:23:26.532</cp:lastPrinted>
  <dcterms:created xsi:type="dcterms:W3CDTF">2024-09-13T14:23:26Z</dcterms:created>
  <dcterms:modified xsi:type="dcterms:W3CDTF">2024-09-13T14:23:28Z</dcterms:modified>
</cp:coreProperties>
</file>