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9563F-5A9D-4415-9B49-02CCEB4A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3683A-8E1C-48CE-B650-3924BBB7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34B5D-6BC9-40A9-A033-DAE7D3A01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6EE77-1647-4EC0-BA37-E92EB4458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A93DF-15C0-46E2-ACE5-ECF084E2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23B35D-DC54-42B7-8C0F-B6E3070A2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D0582A-0385-4F8D-892A-6AA260647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4DD09-72AD-47F6-8644-BB34AC393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32F23-DC54-49BD-9778-A06E7F610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AF9FB-3573-4773-9250-8386028FF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B784F-8903-46BA-9B54-FF6014E22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3044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稳定风险评估工作操作指南\n## 1.社会稳定风险评估的基本概念与意义\n### 1.1 社会稳定风险评估的定义与目的\n### 1.2 社会稳定风险评估的重要性与意义\n### 1.3 社会稳定风险评估的核心要素与关注点\n## 2.社会稳定风险评估的工作流程与方法\n### 2.1 社会稳定风险评估的工作流程概述\n### 2.2 社会稳定风险评估的具体方法与技术\n### 2.3 社会稳定风险评估的报告撰写与结果呈现\n## 3.社会稳定风险评估的指标体系与权重\n### 3.1 社会稳定风险评估的指标体系构建\n### 3.2 社会稳定风险评估的指标权重分配\n### 3.3 社会稳定风险评估的指标量化与标准化\n## 4.社会稳定风险评估的实践案例分析\n### 4.1 社会稳定风险评估的成功案例分析\n### 4.2 社会稳定风险评估的失败案例分析\n### 4.3 社会稳定风险评估的实践启示与借鉴\n## 5.社会稳定风险评估的未来发展趋势与挑战\n### 5.1 社会稳定风险评估的发展趋势分析\n### 5.2 社会稳定风险评估面临的挑战与问题\n### 5.3 社会稳定风险评估的未来展望与建议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社会稳定风险评估工作操作指南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社会稳定风险评估的基本概念与意义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评估项目、政策或事件对社会稳定可能产生的影响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预测和防范潜在的社会稳定风险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为政府、企业和社会公众提供决策依据</a:t>
                </a:r>
                <a:endParaRPr/>
              </a:p>
            </p:txBody>
          </p:sp>
          <p:pic>
            <p:nvPicPr>
              <p:cNvPr id="1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确保社会公正和公平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减少社会矛盾和冲突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促进社会和谐与稳定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社会稳定风险评估的重要性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关系到国家长治久安和民生福祉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有助于提高政府决策的科学性和有效性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保护人民群众的合法权益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社会稳定风险评估的意义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促进经济社会发展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保障国家政治安全和社会稳定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提高社会治理能力和水平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社会稳定风险评估的重要性与意义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社会稳定风险评估的核心要素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风险识别：识别潜在的社会稳定风险因素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风险评估：评估风险的可能性和影响程度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风险防范：制定风险防范措施和应对策略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社会稳定风险评估的关注点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公平性：确保评估结果客观公正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准确性：采用科学的方法和技术进行风险评估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可操作性：制定切实可行的风险防范措施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社会稳定风险评估的核心要素与关注点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社会稳定风险评估的工作流程与方法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11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确立评估对象和范围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确定评估项目、政策或事件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明确评估范围和涉及的利益相关者</a:t>
                </a:r>
                <a:endParaRPr/>
              </a:p>
            </p:txBody>
          </p:sp>
          <p:pic>
            <p:nvPicPr>
              <p:cNvPr id="215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开展风险识别和评估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收集相关信息和数据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分析潜在的社会稳定风险因素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评估风险的可能性和影响程度</a:t>
                </a:r>
                <a:endParaRPr/>
              </a:p>
            </p:txBody>
          </p:sp>
          <p:pic>
            <p:nvPicPr>
              <p:cNvPr id="220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制定风险防范措施和应对策略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针对识别出的风险制定防范措施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制定应对策略以减轻潜在风险的影响</a:t>
                </a:r>
                <a:endParaRPr/>
              </a:p>
            </p:txBody>
          </p:sp>
          <p:pic>
            <p:nvPicPr>
              <p:cNvPr id="225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撰写和提交评估报告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撰写评估报告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将评估报告提交给相关部门和单位</a:t>
                </a:r>
                <a:endParaRPr/>
              </a:p>
            </p:txBody>
          </p:sp>
          <p:pic>
            <p:nvPicPr>
              <p:cNvPr id="230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社会稳定风险评估的工作流程概述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社会稳定风险评估的具体方法与技术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社会稳定风险评估的具体方法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文本分析：分析相关政策、文件和报告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调查研究：收集利益相关者的意见和诉求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风险评估模型：运用数学模型预测风险概率和影响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社会稳定风险评估的技术工具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信息系统：支持数据收集、分析和报告的撰写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专家系统：利用专家知识和经验进行评估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数据可视化：将评估结果以图表、图像等形式展示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社会稳定风险评估报告的撰写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评估背景与目的：介绍评估的背景和目的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风险识别与评估：阐述识别出的风险因素和评估结果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风险防范与应对策略：提出风险防范措施和应对策略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社会稳定风险评估结果的呈现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采用图表、图像等形式展示风险分布和趋势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提供详细的评估数据和论证过程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提出明确的结论和建议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社会稳定风险评估的报告撰写与结果呈现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社会稳定风险评估的指标体系与权重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社会稳定风险评估的指标体系构建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社会稳定风险评估的指标体系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风险识别：包括政治、经济、社会等方面的风险因素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风险评估：包括风险概率、影响程度等评估指标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风险防范：包括防范措施、应对策略等评估指标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社会稳定风险评估的体系构建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明确指标体系的目标和范围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选择合适的指标类型和数量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制定指标的解释和计算方法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https://d.book118.com/348073044106006041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社会稳定风险评估工作操作指南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2024-09-20T13:45:02.447</cp:lastPrinted>
  <dcterms:created xsi:type="dcterms:W3CDTF">2024-09-20T05:45:02Z</dcterms:created>
  <dcterms:modified xsi:type="dcterms:W3CDTF">2024-09-20T05:45:04Z</dcterms:modified>
</cp:coreProperties>
</file>