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F7BA610-A492-4427-9630-C724A7AB26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7EE4D2-A1A2-41F1-8C90-90EBD00380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473E247-5EED-4921-8A7C-F0B1668241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27318CA-A63C-498E-8DB8-3C09A46E21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2454476-D847-4BF7-BDC5-E2A3FC1400A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DA10A35-DDBC-4A6C-B780-C6852C147F9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A8D4AB5-BDCF-4266-AB6C-67253192E27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5F0693-6F49-4574-A222-6773004091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A9849F-CE8B-4FEF-B52E-7B259171EC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E699A1-E3F3-43A7-88AA-9CBA5B18F7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AAAB2FA-F188-4342-BD0F-4B765D35A6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80730721350060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763747" y="997750"/>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电子政务管理信息化课件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69445"/>
            <a:ext cx="5811370" cy="433728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电子政务管理信息化概述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电子政务管理信息化的核心概念</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电子政务管理信息化的应用与实践</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电子政务管理信息化的挑战与解决方案</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电子政务管理信息化的未来展望</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电子政务管理信息化案例研究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275" b="1">
                <a:solidFill>
                  <a:schemeClr val="dk1">
                    <a:alpha val="100000"/>
                  </a:schemeClr>
                </a:solidFill>
                <a:latin typeface="Microsoft Yahei"/>
                <a:ea typeface="Microsoft Yahei"/>
                <a:cs typeface="Microsoft Yahei"/>
              </a:rPr>
              <a:t>电子政务管理信息化概述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电子政务管理信息化是指利用信息技术和通信技术，实现政府组织结构和工作流程的优化重组，构建一个无纸化的政务环境，提高政府管理效率和服务水平。</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电子政务管理信息化具有数字化、网络化、智能化、服务化等特点，能够实现政府信息的快速传递和共享，提高政府决策的科学性和民主性，提升政府公共服务能力和社会治理水平。</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特点</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提升政府服务水平</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电子政务管理信息化能够提供更加便捷、高效、透明的政务服务，满足人民群众对政府服务的需求。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加强政府监管能力</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电子政务管理信息化能够实现政府各部门之间的信息共享和协同工作，提高政府的监管能力和社会治理水平。</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提高政府工作效率</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电子政务管理信息化能够简化政府工作流程，减少人力和物力成本，提高政府工作效率。</a:t>
            </a:r>
          </a:p>
        </p:txBody>
      </p:sp>
      <p:pic>
        <p:nvPicPr>
          <p:cNvPr id="10" name="Picture 10"/>
          <p:cNvPicPr>
            <a:picLocks noChangeAspect="1"/>
          </p:cNvPicPr>
          <p:nvPr/>
        </p:nvPicPr>
        <p:blipFill>
          <a:blip r:embed="rId2"/>
          <a:srcRect l="16675" r="16675"/>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电子政务管理信息化的重要性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136" r="513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电子政务管理信息化起源于20世纪90年代的西方国家，随着信息技术和通信技术的不断发展，电子政务管理信息化得到了广泛应用和发展。</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未来，电子政务管理信息化将朝着更加智能化、个性化、高效化的方向发展，为政府管理和公共服务带来更多的创新和变革。</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电子政务管理信息化的历史与发展</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未来趋势</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起源与发展</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125" b="1">
                <a:solidFill>
                  <a:schemeClr val="dk1">
                    <a:alpha val="100000"/>
                  </a:schemeClr>
                </a:solidFill>
                <a:latin typeface="Microsoft Yahei"/>
                <a:ea typeface="Microsoft Yahei"/>
                <a:cs typeface="Microsoft Yahei"/>
              </a:rPr>
              <a:t>电子政务管理信息化的核心概念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252" r="21252"/>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电子政务定义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电子政务是指政府机构运用现代信息技术和通信技术，将管理和服务通过网络技术进行集成，实现组织结构、工作流程的优化重组，超越时间、空间和部门分隔的限制，全方位地向社会提供优质、规范、透明的管理和服务。</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电子政务的优点</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提高政府工作效率、提升公共服务水平、促进政务公开透明、加强政府监管能力等。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电子政务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信息化管理</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信息化管理定义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信息化管理是指利用信息技术手段对信息资源进行管理和利用的过程，旨在提高组织的运营效率和管理水平。</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信息化管理的应用</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企业资源规划（ERP）、客户关系管理（CRM）、供应链管理（SCM）等。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信息系统定义</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信息系统是由硬件、软件、数据、人员和规程组成的集合体，旨在收集、存储、处理和传输信息，以辅助组织进行决策、协调和控制。</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信息系统的类型</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事务处理系统（TPS）、管理信息系统（MIS）、决策支持系统（DSS）、人工智能与专家系统等。</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信息系统</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https://d.book118.com/348073072135006024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46</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2024-09-01T07:06:49.876</cp:lastPrinted>
  <dcterms:created xsi:type="dcterms:W3CDTF">2024-08-31T23:06:49Z</dcterms:created>
  <dcterms:modified xsi:type="dcterms:W3CDTF">2024-08-31T23:06:52Z</dcterms:modified>
</cp:coreProperties>
</file>