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4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3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image" Target="../media/image2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image" Target="../media/image4.png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10" Type="http://schemas.openxmlformats.org/officeDocument/2006/relationships/tags" Target="../tags/tag5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image" Target="../media/image2.png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A476D-6CE9-4E6B-AE36-1668A53F0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B8950-E353-4F05-9A3F-92F1F86C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0FAEF-51E9-46DE-80ED-C0B2E9E2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EF956-312F-4509-B681-762D00F69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3EE87-713E-40A4-92DA-6E64F0195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D88898-22A4-43A0-A2C2-55BA5B5C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CD697-EA98-49DE-A719-D4D55B42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08072-D4ED-4469-9A57-3DCD79CB7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16F1A-8D68-4978-B634-0CE3D4F41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08D2A-8012-4164-9785-610C7D52B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7E204-2703-4771-AF5D-BEDE361BB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96000" y="1753799"/>
            <a:ext cx="5543669" cy="3468684"/>
          </a:xfrm>
          <a:prstGeom prst="rect">
            <a:avLst/>
          </a:prstGeom>
        </p:spPr>
      </p:pic>
      <p:sp>
        <p:nvSpPr>
          <p:cNvPr id="1048674" name="矩形: 圆角 11"/>
          <p:cNvSpPr/>
          <p:nvPr>
            <p:custDataLst>
              <p:tags r:id="rId4"/>
            </p:custDataLst>
          </p:nvPr>
        </p:nvSpPr>
        <p:spPr>
          <a:xfrm>
            <a:off x="569595" y="551815"/>
            <a:ext cx="163830" cy="16383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矩形: 圆角 12"/>
          <p:cNvSpPr/>
          <p:nvPr>
            <p:custDataLst>
              <p:tags r:id="rId5"/>
            </p:custDataLst>
          </p:nvPr>
        </p:nvSpPr>
        <p:spPr>
          <a:xfrm>
            <a:off x="667385" y="523875"/>
            <a:ext cx="100965" cy="100965"/>
          </a:xfrm>
          <a:prstGeom prst="roundRect">
            <a:avLst>
              <a:gd name="adj" fmla="val 31794"/>
            </a:avLst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形 1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16200000">
            <a:off x="11393805" y="505460"/>
            <a:ext cx="228600" cy="228600"/>
          </a:xfrm>
          <a:prstGeom prst="rect">
            <a:avLst/>
          </a:prstGeom>
        </p:spPr>
      </p:pic>
      <p:pic>
        <p:nvPicPr>
          <p:cNvPr id="2097157" name="图形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5400000" flipH="1">
            <a:off x="11165205" y="505460"/>
            <a:ext cx="228600" cy="228600"/>
          </a:xfrm>
          <a:prstGeom prst="rect">
            <a:avLst/>
          </a:prstGeom>
        </p:spPr>
      </p:pic>
      <p:sp>
        <p:nvSpPr>
          <p:cNvPr id="1048678" name="副标题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187234" y="3635537"/>
            <a:ext cx="4908766" cy="369332"/>
          </a:xfrm>
          <a:prstGeom prst="rect">
            <a:avLst/>
          </a:prstGeom>
          <a:noFill/>
        </p:spPr>
        <p:txBody>
          <a:bodyPr wrap="square" lIns="90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187450" y="1654810"/>
            <a:ext cx="4908550" cy="1833245"/>
          </a:xfrm>
          <a:prstGeom prst="rect">
            <a:avLst/>
          </a:prstGeom>
          <a:noFill/>
        </p:spPr>
        <p:txBody>
          <a:bodyPr wrap="square" lIns="7200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2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1302491" y="4402856"/>
            <a:ext cx="1502701" cy="369332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2" name="圆角矩形 8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矩形: 圆角 10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4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矩形: 圆角 1"/>
          <p:cNvSpPr/>
          <p:nvPr>
            <p:custDataLst>
              <p:tags r:id="rId2"/>
            </p:custDataLst>
          </p:nvPr>
        </p:nvSpPr>
        <p:spPr>
          <a:xfrm>
            <a:off x="5340350" y="796766"/>
            <a:ext cx="6466840" cy="5760244"/>
          </a:xfrm>
          <a:prstGeom prst="roundRect">
            <a:avLst>
              <a:gd name="adj" fmla="val 364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矩形: 圆角 2"/>
          <p:cNvSpPr/>
          <p:nvPr>
            <p:custDataLst>
              <p:tags r:id="rId3"/>
            </p:custDataLst>
          </p:nvPr>
        </p:nvSpPr>
        <p:spPr>
          <a:xfrm>
            <a:off x="5481320" y="956949"/>
            <a:ext cx="6184900" cy="5457504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副标题"/>
          <p:cNvSpPr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2444115" y="796925"/>
            <a:ext cx="2896235" cy="613410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GB" altLang="zh-CN" sz="28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4" name="标题"/>
          <p:cNvSpPr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441325" y="356235"/>
            <a:ext cx="2002790" cy="1223010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9" name="图片 7" descr="未标题-1_画板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32511" r="62426" b="3782"/>
          <a:stretch>
            <a:fillRect/>
          </a:stretch>
        </p:blipFill>
        <p:spPr>
          <a:xfrm>
            <a:off x="178435" y="2091055"/>
            <a:ext cx="4771390" cy="4549775"/>
          </a:xfrm>
          <a:prstGeom prst="rect">
            <a:avLst/>
          </a:prstGeom>
        </p:spPr>
      </p:pic>
      <p:sp>
        <p:nvSpPr>
          <p:cNvPr id="1048716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矩形: 圆角 11"/>
          <p:cNvSpPr/>
          <p:nvPr>
            <p:custDataLst>
              <p:tags r:id="rId2"/>
            </p:custDataLst>
          </p:nvPr>
        </p:nvSpPr>
        <p:spPr>
          <a:xfrm>
            <a:off x="569595" y="551815"/>
            <a:ext cx="163830" cy="16383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矩形: 圆角 12"/>
          <p:cNvSpPr/>
          <p:nvPr>
            <p:custDataLst>
              <p:tags r:id="rId3"/>
            </p:custDataLst>
          </p:nvPr>
        </p:nvSpPr>
        <p:spPr>
          <a:xfrm>
            <a:off x="667385" y="523875"/>
            <a:ext cx="100965" cy="100965"/>
          </a:xfrm>
          <a:prstGeom prst="roundRect">
            <a:avLst>
              <a:gd name="adj" fmla="val 31794"/>
            </a:avLst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形 1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6200000">
            <a:off x="11393805" y="505460"/>
            <a:ext cx="228600" cy="228600"/>
          </a:xfrm>
          <a:prstGeom prst="rect">
            <a:avLst/>
          </a:prstGeom>
        </p:spPr>
      </p:pic>
      <p:pic>
        <p:nvPicPr>
          <p:cNvPr id="2097163" name="图形 1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 rot="5400000" flipH="1">
            <a:off x="11165205" y="505460"/>
            <a:ext cx="228600" cy="228600"/>
          </a:xfrm>
          <a:prstGeom prst="rect">
            <a:avLst/>
          </a:prstGeom>
        </p:spPr>
      </p:pic>
      <p:pic>
        <p:nvPicPr>
          <p:cNvPr id="2097165" name="图片 8" descr="1_画板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44031" t="17820" r="2646" b="7937"/>
          <a:stretch>
            <a:fillRect/>
          </a:stretch>
        </p:blipFill>
        <p:spPr>
          <a:xfrm>
            <a:off x="212090" y="1355090"/>
            <a:ext cx="6713220" cy="5256530"/>
          </a:xfrm>
          <a:prstGeom prst="rect">
            <a:avLst/>
          </a:prstGeom>
        </p:spPr>
      </p:pic>
      <p:sp>
        <p:nvSpPr>
          <p:cNvPr id="1048728" name="椭圆 25"/>
          <p:cNvSpPr/>
          <p:nvPr>
            <p:custDataLst>
              <p:tags r:id="rId9"/>
            </p:custDataLst>
          </p:nvPr>
        </p:nvSpPr>
        <p:spPr>
          <a:xfrm>
            <a:off x="10336530" y="4810760"/>
            <a:ext cx="200025" cy="2000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bg1"/>
              </a:solidFill>
              <a:latin typeface="MiSans Heavy" panose="00000a00000000000000" pitchFamily="2" charset="-122"/>
              <a:ea typeface="MiSans Heavy" panose="00000a00000000000000" pitchFamily="2" charset="-122"/>
              <a:cs typeface="MiSans Normal" panose="00000500000000000000" charset="-122"/>
            </a:endParaRPr>
          </a:p>
        </p:txBody>
      </p:sp>
      <p:sp>
        <p:nvSpPr>
          <p:cNvPr id="1048730" name="椭圆 26"/>
          <p:cNvSpPr/>
          <p:nvPr>
            <p:custDataLst>
              <p:tags r:id="rId10"/>
            </p:custDataLst>
          </p:nvPr>
        </p:nvSpPr>
        <p:spPr>
          <a:xfrm>
            <a:off x="10613390" y="4810760"/>
            <a:ext cx="200025" cy="20002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bg1"/>
              </a:solidFill>
              <a:latin typeface="MiSans Heavy" panose="00000a00000000000000" pitchFamily="2" charset="-122"/>
              <a:ea typeface="MiSans Heavy" panose="00000a00000000000000" pitchFamily="2" charset="-122"/>
              <a:cs typeface="MiSans Normal" panose="00000500000000000000" charset="-122"/>
            </a:endParaRPr>
          </a:p>
        </p:txBody>
      </p:sp>
      <p:sp>
        <p:nvSpPr>
          <p:cNvPr id="1048732" name="椭圆 27"/>
          <p:cNvSpPr/>
          <p:nvPr>
            <p:custDataLst>
              <p:tags r:id="rId11"/>
            </p:custDataLst>
          </p:nvPr>
        </p:nvSpPr>
        <p:spPr>
          <a:xfrm>
            <a:off x="10889615" y="4810760"/>
            <a:ext cx="200025" cy="2000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bg1"/>
              </a:solidFill>
              <a:latin typeface="MiSans Heavy" panose="00000a00000000000000" pitchFamily="2" charset="-122"/>
              <a:ea typeface="MiSans Heavy" panose="00000a00000000000000" pitchFamily="2" charset="-122"/>
              <a:cs typeface="MiSans Normal" panose="00000500000000000000" charset="-122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6587978" y="3157896"/>
            <a:ext cx="4607706" cy="1652864"/>
          </a:xfrm>
          <a:prstGeom prst="rect">
            <a:avLst/>
          </a:prstGeom>
          <a:noFill/>
        </p:spPr>
        <p:txBody>
          <a:bodyPr wrap="square" lIns="0" tIns="0" rIns="72000" bIns="3600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36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6586311" y="1126530"/>
            <a:ext cx="4639219" cy="2031365"/>
          </a:xfrm>
          <a:prstGeom prst="rect">
            <a:avLst/>
          </a:prstGeom>
          <a:noFill/>
        </p:spPr>
        <p:txBody>
          <a:bodyPr wrap="square" lIns="90170" tIns="0" rIns="90170" bIns="46990" rtlCol="0" anchor="ctr" anchorCtr="0">
            <a:normAutofit/>
          </a:bodyPr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solidFill>
                  <a:schemeClr val="accent1">
                    <a:alpha val="63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10000"/>
              </a:lnSpc>
            </a:pPr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6" name="圆角矩形 12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8" name="矩形: 圆角 8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6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圆角矩形 16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6" name="矩形: 圆角 10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正文"/>
          <p:cNvSpPr txBox="1">
            <a:spLocks noGrp="1"/>
          </p:cNvSpPr>
          <p:nvPr>
            <p:ph idx="6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8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圆角矩形 7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8" name="矩形: 圆角 6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4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圆角矩形 8"/>
          <p:cNvSpPr/>
          <p:nvPr userDrawn="1"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矩形: 圆角 6"/>
          <p:cNvSpPr/>
          <p:nvPr userDrawn="1"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圆角矩形 8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矩形: 圆角 6"/>
          <p:cNvSpPr/>
          <p:nvPr>
            <p:custDataLst>
              <p:tags r:id="rId4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圆角矩形 1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矩形: 圆角 4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08400" y="1367832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5"/>
          <p:cNvCxnSpPr/>
          <p:nvPr>
            <p:custDataLst>
              <p:tags r:id="rId6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7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096000" y="1753799"/>
            <a:ext cx="5543669" cy="3468684"/>
          </a:xfrm>
          <a:prstGeom prst="rect">
            <a:avLst/>
          </a:prstGeom>
        </p:spPr>
      </p:pic>
      <p:sp>
        <p:nvSpPr>
          <p:cNvPr id="1048842" name="矩形: 圆角 11"/>
          <p:cNvSpPr/>
          <p:nvPr>
            <p:custDataLst>
              <p:tags r:id="rId4"/>
            </p:custDataLst>
          </p:nvPr>
        </p:nvSpPr>
        <p:spPr>
          <a:xfrm>
            <a:off x="569595" y="551815"/>
            <a:ext cx="163830" cy="16383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矩形: 圆角 12"/>
          <p:cNvSpPr/>
          <p:nvPr>
            <p:custDataLst>
              <p:tags r:id="rId5"/>
            </p:custDataLst>
          </p:nvPr>
        </p:nvSpPr>
        <p:spPr>
          <a:xfrm>
            <a:off x="667385" y="523875"/>
            <a:ext cx="100965" cy="100965"/>
          </a:xfrm>
          <a:prstGeom prst="roundRect">
            <a:avLst>
              <a:gd name="adj" fmla="val 31794"/>
            </a:avLst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9" name="图形 1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16200000">
            <a:off x="11393805" y="505460"/>
            <a:ext cx="228600" cy="228600"/>
          </a:xfrm>
          <a:prstGeom prst="rect">
            <a:avLst/>
          </a:prstGeom>
        </p:spPr>
      </p:pic>
      <p:pic>
        <p:nvPicPr>
          <p:cNvPr id="2097171" name="图形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5400000" flipH="1">
            <a:off x="11165205" y="505460"/>
            <a:ext cx="228600" cy="228600"/>
          </a:xfrm>
          <a:prstGeom prst="rect">
            <a:avLst/>
          </a:prstGeom>
        </p:spPr>
      </p:pic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1187234" y="1561857"/>
            <a:ext cx="4908766" cy="1867143"/>
          </a:xfrm>
          <a:prstGeom prst="rect">
            <a:avLst/>
          </a:prstGeom>
          <a:noFill/>
        </p:spPr>
        <p:txBody>
          <a:bodyPr wrap="square" lIns="72000" tIns="0" rIns="0" bIns="3600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1187234" y="3879053"/>
            <a:ext cx="1502701" cy="369332"/>
          </a:xfrm>
          <a:prstGeom prst="roundRect">
            <a:avLst>
              <a:gd name="adj" fmla="val 16667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2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圆角矩形 7"/>
          <p:cNvSpPr/>
          <p:nvPr>
            <p:custDataLst>
              <p:tags r:id="rId13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cs typeface="MiSans Normal" panose="00000500000000000000" charset="-122"/>
            </a:endParaRPr>
          </a:p>
        </p:txBody>
      </p:sp>
      <p:sp>
        <p:nvSpPr>
          <p:cNvPr id="1048658" name="矩形: 圆角 6"/>
          <p:cNvSpPr/>
          <p:nvPr>
            <p:custDataLst>
              <p:tags r:id="rId14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15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0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1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608403"/>
            <a:ext cx="10745400" cy="72700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4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581151"/>
            <a:ext cx="10745400" cy="45958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5102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4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《四季》教学设计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5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2143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76" name="标题 6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8" name="序号"/>
          <p:cNvSpPr txBox="1"/>
          <p:nvPr>
            <p:custDataLst>
              <p:tags r:id="rId4"/>
            </p:custDataLst>
          </p:nvPr>
        </p:nvSpPr>
        <p:spPr>
          <a:xfrm>
            <a:off x="10543245" y="1012664"/>
            <a:ext cx="728345" cy="6881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01.</a:t>
            </a:r>
            <a:endParaRPr lang="en-US" altLang="zh-CN" sz="1600">
              <a:solidFill>
                <a:schemeClr val="accent1"/>
              </a:solidFill>
              <a:latin typeface="+mn-ea"/>
              <a:ea typeface="+mn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0" name="标题"/>
          <p:cNvSpPr txBox="1"/>
          <p:nvPr>
            <p:custDataLst>
              <p:tags r:id="rId5"/>
            </p:custDataLst>
          </p:nvPr>
        </p:nvSpPr>
        <p:spPr>
          <a:xfrm>
            <a:off x="6096000" y="1009557"/>
            <a:ext cx="4306274" cy="613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5833"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单击此处添加目录标题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连接符 65"/>
          <p:cNvCxnSpPr/>
          <p:nvPr>
            <p:custDataLst>
              <p:tags r:id="rId6"/>
            </p:custDataLst>
          </p:nvPr>
        </p:nvCxnSpPr>
        <p:spPr>
          <a:xfrm>
            <a:off x="6086497" y="1714928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7"/>
            </p:custDataLst>
          </p:nvPr>
        </p:nvSpPr>
        <p:spPr>
          <a:xfrm>
            <a:off x="10543245" y="1948941"/>
            <a:ext cx="728345" cy="6881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02.</a:t>
            </a:r>
            <a:endParaRPr lang="en-US" altLang="zh-CN" sz="1600">
              <a:solidFill>
                <a:schemeClr val="accent1"/>
              </a:solidFill>
              <a:latin typeface="+mn-ea"/>
              <a:ea typeface="+mn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4" name="标题"/>
          <p:cNvSpPr txBox="1"/>
          <p:nvPr>
            <p:custDataLst>
              <p:tags r:id="rId8"/>
            </p:custDataLst>
          </p:nvPr>
        </p:nvSpPr>
        <p:spPr>
          <a:xfrm>
            <a:off x="6096000" y="1945834"/>
            <a:ext cx="4306274" cy="613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5833"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教学背景分析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7"/>
          <p:cNvCxnSpPr/>
          <p:nvPr>
            <p:custDataLst>
              <p:tags r:id="rId9"/>
            </p:custDataLst>
          </p:nvPr>
        </p:nvCxnSpPr>
        <p:spPr>
          <a:xfrm>
            <a:off x="6086497" y="2651205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0"/>
            </p:custDataLst>
          </p:nvPr>
        </p:nvSpPr>
        <p:spPr>
          <a:xfrm>
            <a:off x="10543245" y="2885218"/>
            <a:ext cx="728345" cy="6881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03.</a:t>
            </a:r>
            <a:endParaRPr lang="en-US" altLang="zh-CN" sz="1600">
              <a:solidFill>
                <a:schemeClr val="accent1"/>
              </a:solidFill>
              <a:latin typeface="+mn-ea"/>
              <a:ea typeface="+mn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标题"/>
          <p:cNvSpPr txBox="1"/>
          <p:nvPr>
            <p:custDataLst>
              <p:tags r:id="rId11"/>
            </p:custDataLst>
          </p:nvPr>
        </p:nvSpPr>
        <p:spPr>
          <a:xfrm>
            <a:off x="6096000" y="2882111"/>
            <a:ext cx="4306274" cy="613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5833"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教学方法与手段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2"/>
          <p:cNvCxnSpPr/>
          <p:nvPr>
            <p:custDataLst>
              <p:tags r:id="rId12"/>
            </p:custDataLst>
          </p:nvPr>
        </p:nvCxnSpPr>
        <p:spPr>
          <a:xfrm>
            <a:off x="6086497" y="3587482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3"/>
            </p:custDataLst>
          </p:nvPr>
        </p:nvSpPr>
        <p:spPr>
          <a:xfrm>
            <a:off x="10543245" y="3821495"/>
            <a:ext cx="728345" cy="6881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04.</a:t>
            </a:r>
            <a:endParaRPr lang="en-US" altLang="zh-CN" sz="1600">
              <a:solidFill>
                <a:schemeClr val="accent1"/>
              </a:solidFill>
              <a:latin typeface="+mn-ea"/>
              <a:ea typeface="+mn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2" name="标题"/>
          <p:cNvSpPr txBox="1"/>
          <p:nvPr>
            <p:custDataLst>
              <p:tags r:id="rId14"/>
            </p:custDataLst>
          </p:nvPr>
        </p:nvSpPr>
        <p:spPr>
          <a:xfrm>
            <a:off x="6096000" y="3818388"/>
            <a:ext cx="4306274" cy="613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5833"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教学过程设计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28"/>
          <p:cNvCxnSpPr/>
          <p:nvPr>
            <p:custDataLst>
              <p:tags r:id="rId15"/>
            </p:custDataLst>
          </p:nvPr>
        </p:nvCxnSpPr>
        <p:spPr>
          <a:xfrm>
            <a:off x="6086497" y="4523759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4" name="序号"/>
          <p:cNvSpPr txBox="1"/>
          <p:nvPr>
            <p:custDataLst>
              <p:tags r:id="rId16"/>
            </p:custDataLst>
          </p:nvPr>
        </p:nvSpPr>
        <p:spPr>
          <a:xfrm>
            <a:off x="10543245" y="4757772"/>
            <a:ext cx="728345" cy="6881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05.</a:t>
            </a:r>
            <a:endParaRPr lang="en-US" altLang="zh-CN" sz="1600">
              <a:solidFill>
                <a:schemeClr val="accent1"/>
              </a:solidFill>
              <a:latin typeface="+mn-ea"/>
              <a:ea typeface="+mn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6" name="标题"/>
          <p:cNvSpPr txBox="1"/>
          <p:nvPr>
            <p:custDataLst>
              <p:tags r:id="rId17"/>
            </p:custDataLst>
          </p:nvPr>
        </p:nvSpPr>
        <p:spPr>
          <a:xfrm>
            <a:off x="6096000" y="4754665"/>
            <a:ext cx="4306274" cy="613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5833"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教学资源准备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34"/>
          <p:cNvCxnSpPr/>
          <p:nvPr>
            <p:custDataLst>
              <p:tags r:id="rId18"/>
            </p:custDataLst>
          </p:nvPr>
        </p:nvCxnSpPr>
        <p:spPr>
          <a:xfrm>
            <a:off x="6086497" y="5460036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19"/>
            </p:custDataLst>
          </p:nvPr>
        </p:nvSpPr>
        <p:spPr>
          <a:xfrm>
            <a:off x="10543245" y="5694047"/>
            <a:ext cx="728345" cy="6881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06.</a:t>
            </a:r>
            <a:endParaRPr lang="en-US" altLang="zh-CN" sz="1600">
              <a:solidFill>
                <a:schemeClr val="accent1"/>
              </a:solidFill>
              <a:latin typeface="+mn-ea"/>
              <a:ea typeface="+mn-ea"/>
              <a:cs typeface="MiSans Normal" panose="00000500000000000000" charset="-122"/>
              <a:sym typeface="+mn-ea"/>
            </a:endParaRPr>
          </a:p>
        </p:txBody>
      </p:sp>
      <p:sp>
        <p:nvSpPr>
          <p:cNvPr id="1048900" name="标题"/>
          <p:cNvSpPr txBox="1"/>
          <p:nvPr>
            <p:custDataLst>
              <p:tags r:id="rId20"/>
            </p:custDataLst>
          </p:nvPr>
        </p:nvSpPr>
        <p:spPr>
          <a:xfrm>
            <a:off x="6096000" y="5690940"/>
            <a:ext cx="4306274" cy="613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5833"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教学评价与反馈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https://d.book118.com/348075102061006026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3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0"/>
  <p:tag name="KSO_WM_TEMPLATE_MASTER_TYPE" val="0"/>
  <p:tag name="KSO_WM_TEMPLATE_SUBCATEGORY" val="29"/>
  <p:tag name="KSO_WM_TEMPLATE_THUMBS_INDEX" val="1、9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60.5&quot;,&quot;top&quot;:&quot;123&quot;,&quot;width&quot;:&quot;443.4&quot;,&quot;height&quot;:&quot;288.2&quot;}"/>
  <p:tag name="KSO_WM_SLIDE_ID" val="custom2023029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0"/>
  <p:tag name="KSO_WM_TEMPLATE_MASTER_TYPE" val="0"/>
  <p:tag name="KSO_WM_TEMPLATE_SUBCATEGORY" val="29"/>
  <p:tag name="KSO_WM_TEMPLATE_THUMBS_INDEX" val="1、9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1_1"/>
  <p:tag name="KSO_WM_UNIT_INDEX" val="1_1_1"/>
  <p:tag name="KSO_WM_UNIT_LAYERLEVEL" val="1_1_1"/>
  <p:tag name="KSO_WM_UNIT_PRESET_TEXT" val="01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YPE" val="l_h_a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YPE" val="l_h_a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YPE" val="l_h_a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YPE" val="l_h_a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YPE" val="l_h_a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6_1"/>
  <p:tag name="KSO_WM_UNIT_INDEX" val="1_6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i*1_6_2"/>
  <p:tag name="KSO_WM_UNIT_INDEX" val="1_6_2"/>
  <p:tag name="KSO_WM_UNIT_LAYERLEVEL" val="1_1_1"/>
  <p:tag name="KSO_WM_UNIT_PRESET_TEXT" val="06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YPE" val="l_h_a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0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3">
      <a:dk1>
        <a:sysClr val="windowText" lastClr="000000"/>
      </a:dk1>
      <a:lt1>
        <a:sysClr val="window" lastClr="FFFFFF"/>
      </a:lt1>
      <a:dk2>
        <a:srgbClr val="00557B"/>
      </a:dk2>
      <a:lt2>
        <a:srgbClr val="E8F8FE"/>
      </a:lt2>
      <a:accent1>
        <a:srgbClr val="2D7FCB"/>
      </a:accent1>
      <a:accent2>
        <a:srgbClr val="1CD656"/>
      </a:accent2>
      <a:accent3>
        <a:srgbClr val="82C252"/>
      </a:accent3>
      <a:accent4>
        <a:srgbClr val="CDD862"/>
      </a:accent4>
      <a:accent5>
        <a:srgbClr val="F3C143"/>
      </a:accent5>
      <a:accent6>
        <a:srgbClr val="FFAF28"/>
      </a:accent6>
      <a:hlink>
        <a:srgbClr val="0563C1"/>
      </a:hlink>
      <a:folHlink>
        <a:srgbClr val="954D72"/>
      </a:folHlink>
    </a:clrScheme>
    <a:fontScheme name="灰白简约风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《四季》教学设计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2024-09-03T17:32:04.622</cp:lastPrinted>
  <dcterms:created xsi:type="dcterms:W3CDTF">2024-09-03T09:32:04Z</dcterms:created>
  <dcterms:modified xsi:type="dcterms:W3CDTF">2024-09-03T09:32:06Z</dcterms:modified>
</cp:coreProperties>
</file>