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C5C98-ADBE-408F-958D-D5A5FADC6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4B8F1-3A9F-4A60-9A91-83EE86229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2AAC2-B3C6-4BF6-801D-D703BFDFC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80D94-D24D-4B63-B78C-5F7B91E1D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13559C-F025-4E2C-B683-BC6C4DE8B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C87191-3034-412D-AABF-EA1638D31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72C144-D130-499E-9926-5E3BDC57A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F7287-D0E4-42E1-93CD-ACF7F014C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BAF44-575F-46B4-A18D-7026E9804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84513-F86C-4CE7-99A9-EC3A89DCD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D50E5-D262-4370-85BC-6E99D3371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76027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《决策与判断》ppt课件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决策与判断的基本概念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判断的心理学基础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决策与判断的陷阱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提高决策与判断的技巧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决策与判断的实际应用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决策与判断的基本概念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决策是指在特定情境下，为了实现特定目标，从多种可能的选择中作出最优选择的行为。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决策是生活中不可或缺的一部分，它关乎个人和组织的成功与失败，正确的决策能够带来积极的结果，而错误的决策可能导致不良后果。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判断是指对事物进行分析、评估和鉴别的过程，是对事物的一种认知和评价。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判断是决策的基础，正确的判断能够指导我们作出更好的决策。在复杂多变的情境中，判断能够帮助我们识别机会和风险，从而作出明智的决策。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2" r="239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决策与判断相互关联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决策和判断是相互关联的，判断是决策的基础，而决策是判断的延伸。在决策过程中，我们需要运用判断力来评估各种可能性和风险，从而作出最优的决策。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决策与判断的区别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虽然决策和判断密切相关，但它们也存在一些区别。判断更侧重于对事物的认知和评价，而决策则更侧重于在多种可能的选择中作出最优选择。在某些情况下，判断可能不涉及选择，而决策则一定涉及选择。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决策与判断的关系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明确决策的目的和要解决的问题，确保目标清晰、具体。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从众多信息中筛选出与目标相关的问题，并对其进行定义和分类。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通过多种渠道获取相关信息，如文献资料、市场调查、专家咨询等。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对收集到的信息进行筛选，去除无关紧要或虚假的信息，确保信息的真实性和可靠性。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信息筛选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根据问题的性质和目标，制定多种可能的解决方案。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对每个方案进行初步评估，分析其可行性和优缺点。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在初步评估的基础上，筛选出最有可能成功的方案。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方案筛选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对筛选出的方案进行风险评估，分析可能出现的风险和后果。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根据方案实施的需要，合理分配人力、物力和财力等资源。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按照确定的方案进行实施，确保方案的顺利执行和目标的实现。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判断的心理学基础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判断的认知过程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通过感觉器官接收信息，并对信息进行初步处理。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将感知到的信息存储在大脑中，并在需要时提取。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对存储在记忆中的信息进行加工、分析和推理，形成对事物的认知。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基于思维的结果，选择最优的行动方案。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代表性启发式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可得性启发式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锚定效应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证实偏误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判断的偏差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571" r="85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人们倾向于根据事物的代表性特征来做出判断，而忽略其他重要信息。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人们倾向于根据信息获取的难易程度来做出判断，容易获取的信息被赋予更高的权重。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人们的判断受到第一印象或初始信息的制约，难以摆脱其影响。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人们倾向于寻找和解释能够证实自己观点的信息，而忽略或反驳与自己观点相悖的信息。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https://d.book118.com/348076027111006024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2024-08-31T23:32:56.130</cp:lastPrinted>
  <dcterms:created xsi:type="dcterms:W3CDTF">2024-08-31T15:32:56Z</dcterms:created>
  <dcterms:modified xsi:type="dcterms:W3CDTF">2024-08-31T15:32:58Z</dcterms:modified>
</cp:coreProperties>
</file>