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C2B9E-9ECD-4EE7-9FEF-62E78065E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6FBFA-F64E-4294-848E-21C397F12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65CB6-47B4-4950-B7A8-F518C5476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A51FC-8130-4DCC-AF68-73D305270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C3E7C8-20F2-4AAD-9A9A-5DC85CCF7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BD0482-A15F-491B-A91E-3A2AF89BF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369FBE-8BEA-40B5-BDA1-5EC3904F0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E7C99-5039-4738-AF99-8E9E3C7F1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9B91B-72B0-46D6-8AD4-8C85FA06E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00FB3-1A01-4A56-9EAF-F4BA89EC0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56DC2-45F8-41A7-B6C5-05D06C77A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77054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培训服务行业人员的成功经验与实践方法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了解客户需求与期望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建立专业形象与信任关系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提供优质培训服务与支持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关注学员反馈与持续改进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培训服务行业的重要性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通过专业的培训，服务行业人员能够掌握更多的服务技能和知识，从而提供更优质的服务，满足客户的需求和期望。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在激烈的市场竞争中，拥有专业素养的服务人员能够为企业赢得更多的客户和业务机会，提高企业的市场竞争力。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优秀的服务人员是企业形象的重要代表，他们的专业素养和服务态度直接影响着客户对企业的印象和评价。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成功的经验和实践方法可以为其他服务企业提供借鉴和参考，帮助他们更好地开展培训工作，提升服务人员的专业素养。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458" r="21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提供借鉴和参考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通过分享成功的经验和实践方法，可以激发服务行业的创新活力，推动服务模式的创新和服务质量的提升。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促进服务创新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042" r="11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成功的经验和实践方法可以为整个服务行业树立标杆和榜样，带动整个行业的健康、快速发展。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成功经验与实践方法的意义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了解客户需求与期望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与客户建立信任，通过积极倾听和表达理解，确保双方沟通顺畅。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建立良好沟通关系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与客户深入讨论，明确培训的具体目标和预期成果。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与客户协商并确定培训效果的评估标准和方法。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深入沟通，明确客户目标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制定针对性培训方案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根据客户需求分析结果，为客户量身定制培训方案，包括培训内容、形式、时间等。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强化方案实用性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确保培训方案贴近客户实际工作场景，提高培训的实用性和有效性。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细致分析客户需求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全面了解客户的行业背景、业务需求、人员素质等，为制定个性化培训方案提供依据。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分析客户需求，制定个性化方案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在培训过程中密切关注客户反馈，及时发现并解决问题。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336" r="1933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关注客户反馈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根据客户反馈和实际需求，灵活调整培训方案，确保培训效果符合客户期望。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调整培训方案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在培训结束后，持续跟进客户反馈，不断优化培训方案和服务质量。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持续跟进与优化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及时调整方案，满足客户变化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建立专业形象与信任关系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通过演示、工作坊或实际操作等方式，向客户或学员展示自己的专业技能，提高他们对自己的信任度。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深入了解行业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掌握培训服务行业的最新动态、趋势和最佳实践，以便与客户或学员分享专业见解。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不断学习和提升自己的专业知识和技能，保持与行业发展的同步，增强自己的专业形象。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展示专业知识与技能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定期更新资料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定期更新自己的成功案例和证明文件，确保展示的内容始终与最新情况保持一致。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准备成功案例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整理和汇总自己过往的成功案例，包括客户评价、项目成果等，以便向客户或学员展示自己的实力。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提供证明文件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准备好相关的资质证书、荣誉证书等证明文件，以证明自己的专业能力和经验。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提供成功案例与证明文件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始终坚守诚信原则，遵守承诺和约定，树立良好的职业形象。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在与客户或学员沟通时，保持信息的透明和公开，不隐瞒重要信息，以便建立信任关系。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保持透明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积极与客户或学员保持沟通，及时了解他们的需求和反馈，以便更好地满足他们的期望和要求。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保持诚信与透明，建立信任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提供优质培训服务与支持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19" r="1481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明确培训目标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在培训开始之前，与客户充分沟通，明确培训目标和期望结果。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定制培训内容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根据客户的具体需求和行业特点，定制符合实际需求的培训内容。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及时更新内容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随着行业发展和技术更新，定期更新培训内容，确保与时俱进。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确保培训内容与目标一致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https://d.book118.com/348077054007006036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2024-09-15T03:57:02.810</cp:lastPrinted>
  <dcterms:created xsi:type="dcterms:W3CDTF">2024-09-14T19:57:02Z</dcterms:created>
  <dcterms:modified xsi:type="dcterms:W3CDTF">2024-09-14T19:57:05Z</dcterms:modified>
</cp:coreProperties>
</file>